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96" r:id="rId6"/>
  </p:sldMasterIdLst>
  <p:notesMasterIdLst>
    <p:notesMasterId r:id="rId27"/>
  </p:notesMasterIdLst>
  <p:handoutMasterIdLst>
    <p:handoutMasterId r:id="rId28"/>
  </p:handoutMasterIdLst>
  <p:sldIdLst>
    <p:sldId id="535" r:id="rId7"/>
    <p:sldId id="657" r:id="rId8"/>
    <p:sldId id="661" r:id="rId9"/>
    <p:sldId id="662" r:id="rId10"/>
    <p:sldId id="668" r:id="rId11"/>
    <p:sldId id="673" r:id="rId12"/>
    <p:sldId id="676" r:id="rId13"/>
    <p:sldId id="684" r:id="rId14"/>
    <p:sldId id="685" r:id="rId15"/>
    <p:sldId id="674" r:id="rId16"/>
    <p:sldId id="680" r:id="rId17"/>
    <p:sldId id="682" r:id="rId18"/>
    <p:sldId id="686" r:id="rId19"/>
    <p:sldId id="687" r:id="rId20"/>
    <p:sldId id="677" r:id="rId21"/>
    <p:sldId id="678" r:id="rId22"/>
    <p:sldId id="679" r:id="rId23"/>
    <p:sldId id="667" r:id="rId24"/>
    <p:sldId id="683" r:id="rId25"/>
    <p:sldId id="665" r:id="rId26"/>
  </p:sldIdLst>
  <p:sldSz cx="14630400" cy="8229600"/>
  <p:notesSz cx="7010400" cy="9296400"/>
  <p:defaultTextStyle>
    <a:defPPr>
      <a:defRPr lang="en-US"/>
    </a:defPPr>
    <a:lvl1pPr marL="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Section" id="{EF3E951D-69CB-49B4-8B4C-DA88CA4FF122}">
          <p14:sldIdLst>
            <p14:sldId id="535"/>
            <p14:sldId id="657"/>
            <p14:sldId id="661"/>
            <p14:sldId id="662"/>
            <p14:sldId id="668"/>
            <p14:sldId id="673"/>
            <p14:sldId id="676"/>
            <p14:sldId id="684"/>
            <p14:sldId id="685"/>
            <p14:sldId id="674"/>
            <p14:sldId id="680"/>
            <p14:sldId id="682"/>
            <p14:sldId id="686"/>
            <p14:sldId id="687"/>
            <p14:sldId id="677"/>
            <p14:sldId id="678"/>
            <p14:sldId id="679"/>
            <p14:sldId id="667"/>
            <p14:sldId id="683"/>
            <p14:sldId id="665"/>
          </p14:sldIdLst>
        </p14:section>
        <p14:section name="Appendix" id="{C48409A7-017E-43C8-8AF2-931985C5AD9F}">
          <p14:sldIdLst/>
        </p14:section>
      </p14:sectionLst>
    </p:ext>
    <p:ext uri="{EFAFB233-063F-42B5-8137-9DF3F51BA10A}">
      <p15:sldGuideLst xmlns:p15="http://schemas.microsoft.com/office/powerpoint/2012/main" xmlns="">
        <p15:guide id="11" userDrawn="1">
          <p15:clr>
            <a:srgbClr val="A4A3A4"/>
          </p15:clr>
        </p15:guide>
        <p15:guide id="12" pos="1728" userDrawn="1">
          <p15:clr>
            <a:srgbClr val="A4A3A4"/>
          </p15:clr>
        </p15:guide>
        <p15:guide id="31" pos="1152" userDrawn="1">
          <p15:clr>
            <a:srgbClr val="A4A3A4"/>
          </p15:clr>
        </p15:guide>
        <p15:guide id="33" pos="570" userDrawn="1">
          <p15:clr>
            <a:srgbClr val="A4A3A4"/>
          </p15:clr>
        </p15:guide>
        <p15:guide id="34" pos="2304" userDrawn="1">
          <p15:clr>
            <a:srgbClr val="A4A3A4"/>
          </p15:clr>
        </p15:guide>
        <p15:guide id="35" pos="2880" userDrawn="1">
          <p15:clr>
            <a:srgbClr val="A4A3A4"/>
          </p15:clr>
        </p15:guide>
        <p15:guide id="36" pos="3456" userDrawn="1">
          <p15:clr>
            <a:srgbClr val="A4A3A4"/>
          </p15:clr>
        </p15:guide>
        <p15:guide id="37" pos="4032" userDrawn="1">
          <p15:clr>
            <a:srgbClr val="A4A3A4"/>
          </p15:clr>
        </p15:guide>
        <p15:guide id="38" pos="4608" userDrawn="1">
          <p15:clr>
            <a:srgbClr val="A4A3A4"/>
          </p15:clr>
        </p15:guide>
        <p15:guide id="39" pos="5184" userDrawn="1">
          <p15:clr>
            <a:srgbClr val="A4A3A4"/>
          </p15:clr>
        </p15:guide>
        <p15:guide id="40" pos="5760" userDrawn="1">
          <p15:clr>
            <a:srgbClr val="A4A3A4"/>
          </p15:clr>
        </p15:guide>
        <p15:guide id="41" pos="6336" userDrawn="1">
          <p15:clr>
            <a:srgbClr val="A4A3A4"/>
          </p15:clr>
        </p15:guide>
        <p15:guide id="42" pos="6912" userDrawn="1">
          <p15:clr>
            <a:srgbClr val="A4A3A4"/>
          </p15:clr>
        </p15:guide>
        <p15:guide id="43" pos="7488" userDrawn="1">
          <p15:clr>
            <a:srgbClr val="A4A3A4"/>
          </p15:clr>
        </p15:guide>
        <p15:guide id="44" pos="8064" userDrawn="1">
          <p15:clr>
            <a:srgbClr val="A4A3A4"/>
          </p15:clr>
        </p15:guide>
        <p15:guide id="45" pos="8640" userDrawn="1">
          <p15:clr>
            <a:srgbClr val="A4A3A4"/>
          </p15:clr>
        </p15:guide>
        <p15:guide id="46" pos="9216" userDrawn="1">
          <p15:clr>
            <a:srgbClr val="A4A3A4"/>
          </p15:clr>
        </p15:guide>
        <p15:guide id="47" orient="horz" userDrawn="1">
          <p15:clr>
            <a:srgbClr val="A4A3A4"/>
          </p15:clr>
        </p15:guide>
        <p15:guide id="48" orient="horz" pos="576" userDrawn="1">
          <p15:clr>
            <a:srgbClr val="A4A3A4"/>
          </p15:clr>
        </p15:guide>
        <p15:guide id="49" orient="horz" pos="1152" userDrawn="1">
          <p15:clr>
            <a:srgbClr val="A4A3A4"/>
          </p15:clr>
        </p15:guide>
        <p15:guide id="50" orient="horz" pos="1728" userDrawn="1">
          <p15:clr>
            <a:srgbClr val="A4A3A4"/>
          </p15:clr>
        </p15:guide>
        <p15:guide id="51" orient="horz" pos="2304" userDrawn="1">
          <p15:clr>
            <a:srgbClr val="A4A3A4"/>
          </p15:clr>
        </p15:guide>
        <p15:guide id="52" orient="horz" pos="2880" userDrawn="1">
          <p15:clr>
            <a:srgbClr val="A4A3A4"/>
          </p15:clr>
        </p15:guide>
        <p15:guide id="53" orient="horz" pos="3456" userDrawn="1">
          <p15:clr>
            <a:srgbClr val="A4A3A4"/>
          </p15:clr>
        </p15:guide>
        <p15:guide id="54" orient="horz" pos="4032" userDrawn="1">
          <p15:clr>
            <a:srgbClr val="A4A3A4"/>
          </p15:clr>
        </p15:guide>
        <p15:guide id="55" orient="horz" pos="4608" userDrawn="1">
          <p15:clr>
            <a:srgbClr val="A4A3A4"/>
          </p15:clr>
        </p15:guide>
        <p15:guide id="56" orient="horz" pos="4896" userDrawn="1">
          <p15:clr>
            <a:srgbClr val="A4A3A4"/>
          </p15:clr>
        </p15:guide>
        <p15:guide id="57" orient="horz" pos="288" userDrawn="1">
          <p15:clr>
            <a:srgbClr val="A4A3A4"/>
          </p15:clr>
        </p15:guide>
        <p15:guide id="58" pos="8880" userDrawn="1">
          <p15:clr>
            <a:srgbClr val="A4A3A4"/>
          </p15:clr>
        </p15:guide>
        <p15:guide id="59" pos="288" userDrawn="1">
          <p15:clr>
            <a:srgbClr val="A4A3A4"/>
          </p15:clr>
        </p15:guide>
        <p15:guide id="60" orient="horz" pos="25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rbst, Timothy" initials="HT" lastIdx="1" clrIdx="17">
    <p:extLst/>
  </p:cmAuthor>
  <p:cmAuthor id="2" name="Microsoft Office User" initials="Office" lastIdx="75" clrIdx="1">
    <p:extLst/>
  </p:cmAuthor>
  <p:cmAuthor id="3" name="Microsoft Office User" initials="Office [2]" lastIdx="1" clrIdx="2">
    <p:extLst/>
  </p:cmAuthor>
  <p:cmAuthor id="4" name="Microsoft Office User" initials="Office [3]" lastIdx="1" clrIdx="3">
    <p:extLst/>
  </p:cmAuthor>
  <p:cmAuthor id="5" name="Microsoft Office User" initials="Office [4]" lastIdx="1" clrIdx="4">
    <p:extLst/>
  </p:cmAuthor>
  <p:cmAuthor id="6" name="Microsoft Office User" initials="Office [5]" lastIdx="1" clrIdx="5">
    <p:extLst/>
  </p:cmAuthor>
  <p:cmAuthor id="7" name="Microsoft Office User" initials="Office [6]" lastIdx="1" clrIdx="6">
    <p:extLst/>
  </p:cmAuthor>
  <p:cmAuthor id="8" name="Marush, Gabrielle" initials="MG" lastIdx="23" clrIdx="7">
    <p:extLst/>
  </p:cmAuthor>
  <p:cmAuthor id="9" name="Lauren Dyke" initials="" lastIdx="2" clrIdx="8"/>
  <p:cmAuthor id="10" name="Matt Maurer" initials="" lastIdx="4" clrIdx="9"/>
  <p:cmAuthor id="11" name="Wahba, Sam" initials="WS" lastIdx="1" clrIdx="10">
    <p:extLst/>
  </p:cmAuthor>
  <p:cmAuthor id="12" name="Wahba, Sam" initials="WS [2]" lastIdx="1" clrIdx="11">
    <p:extLst/>
  </p:cmAuthor>
  <p:cmAuthor id="13" name="Wahba, Sam" initials="WS [3]" lastIdx="1" clrIdx="12">
    <p:extLst/>
  </p:cmAuthor>
  <p:cmAuthor id="14" name="Wahba, Sam" initials="WS [4]" lastIdx="1" clrIdx="13">
    <p:extLst/>
  </p:cmAuthor>
  <p:cmAuthor id="15" name="Wahba, Sam" initials="WS [5]" lastIdx="1" clrIdx="14">
    <p:extLst/>
  </p:cmAuthor>
  <p:cmAuthor id="16" name="Wahba, Sam" initials="WS [6]" lastIdx="1" clrIdx="15">
    <p:extLst/>
  </p:cmAuthor>
  <p:cmAuthor id="17" name="Wahba, Sam" initials="WS [6] [2]" lastIdx="1" clrIdx="16">
    <p:extLst/>
  </p:cmAuthor>
  <p:cmAuthor id="18" name="Lee, Mark" initials="LM" lastIdx="5" clrIdx="18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9934"/>
    <a:srgbClr val="00AFAA"/>
    <a:srgbClr val="00538B"/>
    <a:srgbClr val="768591"/>
    <a:srgbClr val="D8E0E3"/>
    <a:srgbClr val="EB095F"/>
    <a:srgbClr val="E9E9E9"/>
    <a:srgbClr val="E1085A"/>
    <a:srgbClr val="00A2E0"/>
    <a:srgbClr val="EF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770" autoAdjust="0"/>
  </p:normalViewPr>
  <p:slideViewPr>
    <p:cSldViewPr snapToGrid="0" snapToObjects="1">
      <p:cViewPr>
        <p:scale>
          <a:sx n="54" d="100"/>
          <a:sy n="54" d="100"/>
        </p:scale>
        <p:origin x="-128" y="-464"/>
      </p:cViewPr>
      <p:guideLst>
        <p:guide orient="horz"/>
        <p:guide orient="horz" pos="576"/>
        <p:guide orient="horz" pos="1152"/>
        <p:guide orient="horz" pos="1728"/>
        <p:guide orient="horz" pos="2304"/>
        <p:guide orient="horz" pos="2880"/>
        <p:guide orient="horz" pos="3456"/>
        <p:guide orient="horz" pos="4032"/>
        <p:guide orient="horz" pos="4608"/>
        <p:guide orient="horz" pos="4896"/>
        <p:guide orient="horz" pos="288"/>
        <p:guide orient="horz" pos="2592"/>
        <p:guide/>
        <p:guide pos="1728"/>
        <p:guide pos="1152"/>
        <p:guide pos="570"/>
        <p:guide pos="2304"/>
        <p:guide pos="2880"/>
        <p:guide pos="3456"/>
        <p:guide pos="4032"/>
        <p:guide pos="4608"/>
        <p:guide pos="5184"/>
        <p:guide pos="5760"/>
        <p:guide pos="6336"/>
        <p:guide pos="6912"/>
        <p:guide pos="7488"/>
        <p:guide pos="8064"/>
        <p:guide pos="8640"/>
        <p:guide pos="9216"/>
        <p:guide pos="8880"/>
        <p:guide pos="288"/>
      </p:guideLst>
    </p:cSldViewPr>
  </p:slideViewPr>
  <p:outlineViewPr>
    <p:cViewPr>
      <p:scale>
        <a:sx n="33" d="100"/>
        <a:sy n="33" d="100"/>
      </p:scale>
      <p:origin x="-1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-184"/>
    </p:cViewPr>
  </p:sorterViewPr>
  <p:notesViewPr>
    <p:cSldViewPr snapToGrid="0" snapToObjects="1">
      <p:cViewPr varScale="1">
        <p:scale>
          <a:sx n="169" d="100"/>
          <a:sy n="169" d="100"/>
        </p:scale>
        <p:origin x="532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74" Type="http://schemas.microsoft.com/office/2015/10/relationships/revisionInfo" Target="revisionInfo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customXml" Target="../customXml/item5.xml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C27B02D-1436-DB4B-8B54-932A52FF7A3E}" type="datetimeFigureOut">
              <a:rPr lang="en-US" smtClean="0"/>
              <a:t>6/22/18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18F02AC-2D98-1549-A2CE-2E7FE2F80A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33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/>
              </a:defRPr>
            </a:lvl1pPr>
          </a:lstStyle>
          <a:p>
            <a:fld id="{D85FBB4B-62B2-47A0-9A8A-FBC7D0167A53}" type="datetimeFigureOut">
              <a:rPr lang="en-US" smtClean="0"/>
              <a:pPr/>
              <a:t>6/22/18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/>
              </a:defRPr>
            </a:lvl1pPr>
          </a:lstStyle>
          <a:p>
            <a:fld id="{825291B8-0E70-468B-9438-CC62F3849A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005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097280" rtl="0" eaLnBrk="1" latinLnBrk="0" hangingPunct="1">
      <a:defRPr sz="1440" kern="1200">
        <a:solidFill>
          <a:schemeClr val="tx1"/>
        </a:solidFill>
        <a:latin typeface="Arial"/>
        <a:ea typeface="+mn-ea"/>
        <a:cs typeface="+mn-cs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Arial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Arial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Arial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Arial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the biggest trends driving the market?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291B8-0E70-468B-9438-CC62F3849AE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828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the biggest trends driving the market?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291B8-0E70-468B-9438-CC62F3849AE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828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the biggest trends driving the market?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291B8-0E70-468B-9438-CC62F3849AE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828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https://peerj.com/articles/cs-87/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291B8-0E70-468B-9438-CC62F3849AE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618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  “Ask not what other disciplines can do for cyber, but what cyber can do for other disciplines”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291B8-0E70-468B-9438-CC62F3849AE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902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291B8-0E70-468B-9438-CC62F3849AE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867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6.png"/><Relationship Id="rId5" Type="http://schemas.microsoft.com/office/2007/relationships/hdphoto" Target="../media/hdphoto3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 Are IC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8126" y="1741448"/>
            <a:ext cx="1848875" cy="1497822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7032887"/>
            <a:ext cx="3649210" cy="674437"/>
          </a:xfrm>
        </p:spPr>
        <p:txBody>
          <a:bodyPr lIns="0" tIns="0" rIns="0" bIns="0"/>
          <a:lstStyle>
            <a:lvl1pPr marL="0" indent="0">
              <a:buNone/>
              <a:defRPr b="0"/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917997" y="4572000"/>
            <a:ext cx="3670781" cy="1828800"/>
          </a:xfrm>
        </p:spPr>
        <p:txBody>
          <a:bodyPr lIns="0" tIns="0" rIns="0" bIns="0"/>
          <a:lstStyle>
            <a:lvl1pPr marL="0" indent="0">
              <a:buNone/>
              <a:defRPr b="0" baseline="0"/>
            </a:lvl1pPr>
          </a:lstStyle>
          <a:p>
            <a:r>
              <a:rPr lang="en-US" dirty="0"/>
              <a:t>Company Logo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27301" y="2360882"/>
            <a:ext cx="2790825" cy="9157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7200" b="0" dirty="0">
                <a:solidFill>
                  <a:srgbClr val="768591"/>
                </a:solidFill>
              </a:rPr>
              <a:t>we</a:t>
            </a:r>
            <a:r>
              <a:rPr lang="en-US" sz="4800" b="0" dirty="0">
                <a:solidFill>
                  <a:srgbClr val="768591"/>
                </a:solidFill>
              </a:rPr>
              <a:t> </a:t>
            </a:r>
            <a:r>
              <a:rPr lang="en-US" sz="7200" b="0" dirty="0">
                <a:solidFill>
                  <a:srgbClr val="768591"/>
                </a:solidFill>
              </a:rPr>
              <a:t>are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865" t="9336" r="2031" b="17634"/>
          <a:stretch/>
        </p:blipFill>
        <p:spPr>
          <a:xfrm rot="10800000" flipH="1">
            <a:off x="7139031" y="-33556"/>
            <a:ext cx="7491369" cy="826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48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Content Photo_No B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325" y="481832"/>
            <a:ext cx="12806792" cy="13580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22325" y="2043955"/>
            <a:ext cx="6241863" cy="5073650"/>
          </a:xfrm>
        </p:spPr>
        <p:txBody>
          <a:bodyPr numCol="1" spcCol="457200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554408" y="2043955"/>
            <a:ext cx="6253032" cy="5073650"/>
          </a:xfrm>
        </p:spPr>
        <p:txBody>
          <a:bodyPr>
            <a:noAutofit/>
          </a:bodyPr>
          <a:lstStyle>
            <a:lvl1pPr marL="0" indent="0">
              <a:buNone/>
              <a:defRPr b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4630400" cy="240632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914400"/>
            <a:ext cx="2978075" cy="6082145"/>
          </a:xfrm>
        </p:spPr>
        <p:txBody>
          <a:bodyPr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78224" y="914400"/>
            <a:ext cx="9827208" cy="6082145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Side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78224" y="914400"/>
            <a:ext cx="9637776" cy="6082144"/>
          </a:xfrm>
        </p:spPr>
        <p:txBody>
          <a:bodyPr numCol="2" spcCol="347472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4400" y="914401"/>
            <a:ext cx="2978075" cy="6082144"/>
          </a:xfrm>
        </p:spPr>
        <p:txBody>
          <a:bodyPr lIns="0" tIns="0" rIns="0" bIns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Numbered Side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78224" y="914400"/>
            <a:ext cx="9866376" cy="6082145"/>
          </a:xfrm>
        </p:spPr>
        <p:txBody>
          <a:bodyPr numCol="2" spcCol="347472">
            <a:noAutofit/>
          </a:bodyPr>
          <a:lstStyle>
            <a:lvl1pPr marL="403225" indent="-403225">
              <a:buFont typeface="+mj-lt"/>
              <a:buAutoNum type="arabicPeriod"/>
              <a:tabLst/>
              <a:defRPr/>
            </a:lvl1pPr>
            <a:lvl2pPr marL="806450" indent="-344488">
              <a:buFont typeface="+mj-lt"/>
              <a:buAutoNum type="alphaUcPeriod"/>
              <a:tabLst/>
              <a:defRPr/>
            </a:lvl2pPr>
            <a:lvl3pPr marL="1149350" indent="-342900">
              <a:buFont typeface="+mj-lt"/>
              <a:buAutoNum type="alphaLcParenR"/>
              <a:tabLst/>
              <a:defRPr/>
            </a:lvl3pPr>
            <a:lvl4pPr marL="1433513" indent="-239713">
              <a:tabLst/>
              <a:defRPr/>
            </a:lvl4pPr>
            <a:lvl5pPr marL="1657350" indent="-209550"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4400" y="914401"/>
            <a:ext cx="2978075" cy="6082144"/>
          </a:xfrm>
        </p:spPr>
        <p:txBody>
          <a:bodyPr lIns="0" tIns="0" rIns="0" bIns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Side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923309"/>
            <a:ext cx="2978075" cy="4073235"/>
          </a:xfrm>
        </p:spPr>
        <p:txBody>
          <a:bodyPr lIns="0" tIns="0" rIns="0" bIns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78224" y="914400"/>
            <a:ext cx="9866376" cy="6082144"/>
          </a:xfrm>
        </p:spPr>
        <p:txBody>
          <a:bodyPr numCol="1" spcCol="347472">
            <a:noAutofit/>
          </a:bodyPr>
          <a:lstStyle>
            <a:lvl1pPr>
              <a:defRPr sz="2800" baseline="0"/>
            </a:lvl1pPr>
            <a:lvl2pPr>
              <a:defRPr sz="2000" baseline="0">
                <a:latin typeface="+mj-lt"/>
              </a:defRPr>
            </a:lvl2pPr>
            <a:lvl3pPr>
              <a:defRPr sz="2000" baseline="0">
                <a:latin typeface="+mj-lt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914400" y="909005"/>
            <a:ext cx="1600200" cy="1600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rgbClr val="768591"/>
                </a:solidFill>
              </a:defRPr>
            </a:lvl1pPr>
          </a:lstStyle>
          <a:p>
            <a:r>
              <a:rPr lang="en-US" dirty="0"/>
              <a:t>Click to insert icon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Conten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78223" y="914400"/>
            <a:ext cx="4745736" cy="6082145"/>
          </a:xfrm>
        </p:spPr>
        <p:txBody>
          <a:bodyPr numCol="1" spcCol="347472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9162288" y="914400"/>
            <a:ext cx="4743144" cy="6082145"/>
          </a:xfrm>
        </p:spPr>
        <p:txBody>
          <a:bodyPr numCol="1" spcCol="347472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2978075" cy="6082145"/>
          </a:xfrm>
        </p:spPr>
        <p:txBody>
          <a:bodyPr lIns="0" tIns="0" rIns="0" bIns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de Tex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78223" y="914400"/>
            <a:ext cx="4745736" cy="6082144"/>
          </a:xfrm>
        </p:spPr>
        <p:txBody>
          <a:bodyPr numCol="1" spcCol="347472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144000" y="915162"/>
            <a:ext cx="4800600" cy="6081382"/>
          </a:xfrm>
        </p:spPr>
        <p:txBody>
          <a:bodyPr>
            <a:noAutofit/>
          </a:bodyPr>
          <a:lstStyle>
            <a:lvl1pPr marL="0" indent="0">
              <a:buNone/>
              <a:defRPr b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4400" y="914401"/>
            <a:ext cx="2978075" cy="6082144"/>
          </a:xfrm>
        </p:spPr>
        <p:txBody>
          <a:bodyPr lIns="0" tIns="0" rIns="0" bIns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Content Side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078223" y="914400"/>
            <a:ext cx="4745736" cy="6082144"/>
          </a:xfrm>
        </p:spPr>
        <p:txBody>
          <a:bodyPr numCol="1" spcCol="347472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9166482" y="914400"/>
            <a:ext cx="4553712" cy="6082144"/>
          </a:xfrm>
        </p:spPr>
        <p:txBody>
          <a:bodyPr numCol="1" spcCol="347472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914400" y="914400"/>
            <a:ext cx="1600200" cy="1600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800" b="0" i="0" baseline="0">
                <a:solidFill>
                  <a:srgbClr val="768591"/>
                </a:solidFill>
              </a:defRPr>
            </a:lvl1pPr>
          </a:lstStyle>
          <a:p>
            <a:r>
              <a:rPr lang="en-US" dirty="0"/>
              <a:t>Click to insert icon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14400" y="3276599"/>
            <a:ext cx="2978075" cy="3719945"/>
          </a:xfrm>
        </p:spPr>
        <p:txBody>
          <a:bodyPr lIns="0" tIns="0" rIns="0" bIns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572000" y="2667000"/>
            <a:ext cx="9144000" cy="4329544"/>
          </a:xfrm>
        </p:spPr>
        <p:txBody>
          <a:bodyPr numCol="2" spcCol="347472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4400" y="2667001"/>
            <a:ext cx="2978075" cy="4329544"/>
          </a:xfrm>
        </p:spPr>
        <p:txBody>
          <a:bodyPr lIns="0" tIns="0" rIns="0" bIns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2959" y="863601"/>
            <a:ext cx="4053841" cy="2269067"/>
          </a:xfrm>
        </p:spPr>
        <p:txBody>
          <a:bodyPr anchor="t">
            <a:noAutofit/>
          </a:bodyPr>
          <a:lstStyle/>
          <a:p>
            <a:r>
              <a:rPr lang="en-US" dirty="0"/>
              <a:t>Table/Chart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290456" y="863600"/>
            <a:ext cx="8614975" cy="6357257"/>
          </a:xfrm>
        </p:spPr>
        <p:txBody>
          <a:bodyPr>
            <a:noAutofit/>
          </a:bodyPr>
          <a:lstStyle>
            <a:lvl1pPr marL="0" indent="0">
              <a:buNone/>
              <a:defRPr b="0"/>
            </a:lvl1pPr>
            <a:lvl2pPr marL="201930" indent="0">
              <a:buNone/>
              <a:defRPr b="0"/>
            </a:lvl2pPr>
            <a:lvl3pPr marL="480060" indent="0">
              <a:buNone/>
              <a:defRPr b="0"/>
            </a:lvl3pPr>
            <a:lvl4pPr marL="691516" indent="0">
              <a:buNone/>
              <a:defRPr b="0"/>
            </a:lvl4pPr>
            <a:lvl5pPr marL="889636" indent="0">
              <a:buNone/>
              <a:defRPr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827088" y="3488267"/>
            <a:ext cx="4049712" cy="3783389"/>
          </a:xfrm>
        </p:spPr>
        <p:txBody>
          <a:bodyPr>
            <a:noAutofit/>
          </a:bodyPr>
          <a:lstStyle>
            <a:lvl1pPr marL="0" indent="0">
              <a:buNone/>
              <a:defRPr b="0"/>
            </a:lvl1pPr>
            <a:lvl2pPr marL="201930" indent="0">
              <a:buNone/>
              <a:defRPr b="0"/>
            </a:lvl2pPr>
            <a:lvl3pPr marL="480060" indent="0">
              <a:buNone/>
              <a:defRPr b="0"/>
            </a:lvl3pPr>
            <a:lvl4pPr marL="691516" indent="0">
              <a:buNone/>
              <a:defRPr b="0"/>
            </a:lvl4pPr>
            <a:lvl5pPr marL="889636" indent="0">
              <a:buNone/>
              <a:defRPr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412580" y="7256773"/>
            <a:ext cx="3662598" cy="51747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spc="600">
                <a:solidFill>
                  <a:srgbClr val="76859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bright="26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599" r="1520"/>
          <a:stretch/>
        </p:blipFill>
        <p:spPr>
          <a:xfrm flipH="1">
            <a:off x="3705082" y="1525228"/>
            <a:ext cx="10925316" cy="2520017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0" y="1509194"/>
            <a:ext cx="6616706" cy="2551638"/>
            <a:chOff x="439911" y="1886916"/>
            <a:chExt cx="4689091" cy="2096705"/>
          </a:xfrm>
        </p:grpSpPr>
        <p:sp>
          <p:nvSpPr>
            <p:cNvPr id="13" name="Rectangle 12"/>
            <p:cNvSpPr/>
            <p:nvPr userDrawn="1"/>
          </p:nvSpPr>
          <p:spPr>
            <a:xfrm rot="16200000">
              <a:off x="1712843" y="2809480"/>
              <a:ext cx="2081391" cy="244322"/>
            </a:xfrm>
            <a:prstGeom prst="rect">
              <a:avLst/>
            </a:prstGeom>
            <a:solidFill>
              <a:srgbClr val="00AFAA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 rot="16200000">
              <a:off x="799772" y="2739121"/>
              <a:ext cx="2081394" cy="385039"/>
            </a:xfrm>
            <a:prstGeom prst="rect">
              <a:avLst/>
            </a:prstGeom>
            <a:solidFill>
              <a:srgbClr val="00538B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 rot="16200000">
              <a:off x="-401062" y="2739180"/>
              <a:ext cx="2085414" cy="403468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2112483" y="2795214"/>
              <a:ext cx="2085407" cy="276865"/>
            </a:xfrm>
            <a:prstGeom prst="rect">
              <a:avLst/>
            </a:prstGeom>
            <a:solidFill>
              <a:srgbClr val="00A2E0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2897089" y="2836259"/>
              <a:ext cx="2085412" cy="194778"/>
            </a:xfrm>
            <a:prstGeom prst="rect">
              <a:avLst/>
            </a:prstGeom>
            <a:solidFill>
              <a:srgbClr val="79C969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 rot="16200000">
              <a:off x="3775666" y="2849376"/>
              <a:ext cx="2081394" cy="164528"/>
            </a:xfrm>
            <a:prstGeom prst="rect">
              <a:avLst/>
            </a:prstGeom>
            <a:solidFill>
              <a:srgbClr val="F2993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 rot="16200000">
              <a:off x="4041119" y="2884452"/>
              <a:ext cx="2085419" cy="90347"/>
            </a:xfrm>
            <a:prstGeom prst="rect">
              <a:avLst/>
            </a:prstGeom>
            <a:solidFill>
              <a:srgbClr val="EB095F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32" y="4500770"/>
            <a:ext cx="7317153" cy="1448473"/>
          </a:xfrm>
        </p:spPr>
        <p:txBody>
          <a:bodyPr lIns="0" tIns="0" rIns="0" anchor="t"/>
          <a:lstStyle>
            <a:lvl1pPr>
              <a:defRPr>
                <a:solidFill>
                  <a:srgbClr val="00538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12865172" y="646332"/>
            <a:ext cx="939681" cy="2899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80" b="1" dirty="0">
                <a:solidFill>
                  <a:srgbClr val="768591"/>
                </a:solidFill>
                <a:latin typeface="Arial" charset="0"/>
                <a:ea typeface="Arial" charset="0"/>
                <a:cs typeface="Arial" charset="0"/>
              </a:rPr>
              <a:t>icf.com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918594" y="4526184"/>
            <a:ext cx="4639700" cy="1479100"/>
            <a:chOff x="646279" y="4481907"/>
            <a:chExt cx="4639700" cy="1479100"/>
          </a:xfrm>
        </p:grpSpPr>
        <p:pic>
          <p:nvPicPr>
            <p:cNvPr id="35" name="Picture 34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7104" y="4481907"/>
              <a:ext cx="1848875" cy="147910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 userDrawn="1"/>
          </p:nvSpPr>
          <p:spPr>
            <a:xfrm>
              <a:off x="646279" y="5004163"/>
              <a:ext cx="2790825" cy="915718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0" indent="0"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-US" sz="7200" b="0" dirty="0">
                  <a:solidFill>
                    <a:srgbClr val="768591"/>
                  </a:solidFill>
                </a:rPr>
                <a:t>we</a:t>
              </a:r>
              <a:r>
                <a:rPr lang="en-US" sz="4800" b="0" dirty="0">
                  <a:solidFill>
                    <a:srgbClr val="768591"/>
                  </a:solidFill>
                </a:rPr>
                <a:t> </a:t>
              </a:r>
              <a:r>
                <a:rPr lang="en-US" sz="7200" b="0" dirty="0">
                  <a:solidFill>
                    <a:srgbClr val="768591"/>
                  </a:solidFill>
                </a:rPr>
                <a:t>are</a:t>
              </a: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613991" y="1424763"/>
            <a:ext cx="8330609" cy="5643548"/>
          </a:xfrm>
        </p:spPr>
        <p:txBody>
          <a:bodyPr numCol="1" spcCol="347472">
            <a:noAutofit/>
          </a:bodyPr>
          <a:lstStyle>
            <a:lvl1pPr>
              <a:defRPr b="1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5613991" cy="191386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891088" cy="7229475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813106"/>
            <a:ext cx="3621450" cy="607679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613399" y="489099"/>
            <a:ext cx="8331229" cy="791630"/>
          </a:xfrm>
        </p:spPr>
        <p:txBody>
          <a:bodyPr anchor="b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+ 2co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613991" y="1424763"/>
            <a:ext cx="8291441" cy="5643548"/>
          </a:xfrm>
        </p:spPr>
        <p:txBody>
          <a:bodyPr numCol="2" spcCol="347472">
            <a:noAutofit/>
          </a:bodyPr>
          <a:lstStyle>
            <a:lvl1pPr>
              <a:defRPr b="1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5613991" cy="191386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891088" cy="7229475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813106"/>
            <a:ext cx="3621450" cy="607679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613399" y="489099"/>
            <a:ext cx="8292033" cy="791630"/>
          </a:xfrm>
        </p:spPr>
        <p:txBody>
          <a:bodyPr anchor="b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F Present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401338" y="1145054"/>
            <a:ext cx="6504093" cy="2728596"/>
          </a:xfrm>
        </p:spPr>
        <p:txBody>
          <a:bodyPr numCol="1" spcCol="347472">
            <a:noAutofit/>
          </a:bodyPr>
          <a:lstStyle>
            <a:lvl1pPr marL="0" indent="0">
              <a:lnSpc>
                <a:spcPct val="100000"/>
              </a:lnSpc>
              <a:spcAft>
                <a:spcPts val="200"/>
              </a:spcAft>
              <a:buFontTx/>
              <a:buNone/>
              <a:defRPr sz="2000" b="0" baseline="0"/>
            </a:lvl1pPr>
            <a:lvl2pPr>
              <a:lnSpc>
                <a:spcPct val="100000"/>
              </a:lnSpc>
              <a:spcAft>
                <a:spcPts val="200"/>
              </a:spcAft>
              <a:defRPr sz="1800" b="0"/>
            </a:lvl2pPr>
            <a:lvl3pPr>
              <a:lnSpc>
                <a:spcPct val="100000"/>
              </a:lnSpc>
              <a:spcAft>
                <a:spcPts val="200"/>
              </a:spcAft>
              <a:defRPr sz="1800" b="0"/>
            </a:lvl3pPr>
            <a:lvl4pPr>
              <a:lnSpc>
                <a:spcPct val="100000"/>
              </a:lnSpc>
              <a:spcAft>
                <a:spcPts val="200"/>
              </a:spcAft>
              <a:defRPr sz="1800" b="0"/>
            </a:lvl4pPr>
            <a:lvl5pPr>
              <a:lnSpc>
                <a:spcPct val="100000"/>
              </a:lnSpc>
              <a:spcAft>
                <a:spcPts val="200"/>
              </a:spcAft>
              <a:defRPr sz="1800" b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632389"/>
            <a:ext cx="3621450" cy="6421554"/>
          </a:xfrm>
        </p:spPr>
        <p:txBody>
          <a:bodyPr anchor="t">
            <a:noAutofit/>
          </a:bodyPr>
          <a:lstStyle>
            <a:lvl1pPr>
              <a:defRPr>
                <a:solidFill>
                  <a:srgbClr val="76859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2"/>
          </p:nvPr>
        </p:nvSpPr>
        <p:spPr>
          <a:xfrm>
            <a:off x="5119170" y="860854"/>
            <a:ext cx="2057401" cy="1821729"/>
          </a:xfrm>
        </p:spPr>
        <p:txBody>
          <a:bodyPr>
            <a:noAutofit/>
          </a:bodyPr>
          <a:lstStyle>
            <a:lvl1pPr marL="0" indent="0">
              <a:buNone/>
              <a:defRPr sz="2000" b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119171" y="632389"/>
            <a:ext cx="2057400" cy="228600"/>
          </a:xfrm>
          <a:prstGeom prst="rect">
            <a:avLst/>
          </a:prstGeom>
          <a:solidFill>
            <a:srgbClr val="00A2E0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401339" y="533400"/>
            <a:ext cx="6504093" cy="43069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2400" baseline="0">
                <a:solidFill>
                  <a:schemeClr val="accent2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119170" y="2691762"/>
            <a:ext cx="2057401" cy="64402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119170" y="3344967"/>
            <a:ext cx="2057401" cy="64757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tx2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/>
              <a:t>Position</a:t>
            </a:r>
            <a:endParaRPr lang="en-US" dirty="0"/>
          </a:p>
        </p:txBody>
      </p:sp>
      <p:sp>
        <p:nvSpPr>
          <p:cNvPr id="21" name="Content Placeholder 4"/>
          <p:cNvSpPr>
            <a:spLocks noGrp="1"/>
          </p:cNvSpPr>
          <p:nvPr>
            <p:ph sz="quarter" idx="16"/>
          </p:nvPr>
        </p:nvSpPr>
        <p:spPr>
          <a:xfrm>
            <a:off x="7401338" y="4634246"/>
            <a:ext cx="6504093" cy="2853638"/>
          </a:xfrm>
        </p:spPr>
        <p:txBody>
          <a:bodyPr numCol="1" spcCol="347472">
            <a:noAutofit/>
          </a:bodyPr>
          <a:lstStyle>
            <a:lvl1pPr marL="0" indent="0">
              <a:lnSpc>
                <a:spcPct val="100000"/>
              </a:lnSpc>
              <a:spcAft>
                <a:spcPts val="200"/>
              </a:spcAft>
              <a:buFontTx/>
              <a:buNone/>
              <a:defRPr lang="en-US" sz="2000" b="0" kern="1200" baseline="0" dirty="0" smtClean="0">
                <a:solidFill>
                  <a:srgbClr val="768591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Aft>
                <a:spcPts val="200"/>
              </a:spcAft>
              <a:defRPr sz="1800" b="0"/>
            </a:lvl2pPr>
            <a:lvl3pPr>
              <a:lnSpc>
                <a:spcPct val="100000"/>
              </a:lnSpc>
              <a:spcAft>
                <a:spcPts val="200"/>
              </a:spcAft>
              <a:defRPr sz="1800" b="0"/>
            </a:lvl3pPr>
            <a:lvl4pPr>
              <a:lnSpc>
                <a:spcPct val="100000"/>
              </a:lnSpc>
              <a:spcAft>
                <a:spcPts val="200"/>
              </a:spcAft>
              <a:defRPr sz="1800" b="0"/>
            </a:lvl4pPr>
            <a:lvl5pPr>
              <a:lnSpc>
                <a:spcPct val="100000"/>
              </a:lnSpc>
              <a:spcAft>
                <a:spcPts val="200"/>
              </a:spcAft>
              <a:defRPr sz="1800" b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Picture Placeholder 5"/>
          <p:cNvSpPr>
            <a:spLocks noGrp="1" noChangeAspect="1"/>
          </p:cNvSpPr>
          <p:nvPr>
            <p:ph type="pic" sz="quarter" idx="17"/>
          </p:nvPr>
        </p:nvSpPr>
        <p:spPr>
          <a:xfrm>
            <a:off x="5119170" y="4399742"/>
            <a:ext cx="2057401" cy="1821730"/>
          </a:xfrm>
        </p:spPr>
        <p:txBody>
          <a:bodyPr>
            <a:noAutofit/>
          </a:bodyPr>
          <a:lstStyle>
            <a:lvl1pPr marL="0" indent="0">
              <a:buNone/>
              <a:defRPr sz="2000" b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5119171" y="4171277"/>
            <a:ext cx="2057400" cy="228600"/>
          </a:xfrm>
          <a:prstGeom prst="rect">
            <a:avLst/>
          </a:prstGeom>
          <a:solidFill>
            <a:srgbClr val="00A2E0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7401339" y="4038600"/>
            <a:ext cx="6504093" cy="43069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2400" b="1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marL="0" lvl="0" indent="0" algn="l" defTabSz="548640" rtl="0" eaLnBrk="1" latinLnBrk="0" hangingPunct="1">
              <a:lnSpc>
                <a:spcPct val="100000"/>
              </a:lnSpc>
              <a:spcBef>
                <a:spcPts val="360"/>
              </a:spcBef>
              <a:spcAft>
                <a:spcPts val="200"/>
              </a:spcAft>
              <a:buClr>
                <a:schemeClr val="tx2"/>
              </a:buClr>
              <a:buFont typeface="Wingdings" charset="2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5119170" y="6230650"/>
            <a:ext cx="2057401" cy="64402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5119170" y="6883855"/>
            <a:ext cx="2057401" cy="647571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tx2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/>
              <a:t>Position</a:t>
            </a:r>
            <a:endParaRPr lang="en-US" dirty="0"/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F Presenter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2"/>
          </p:nvPr>
        </p:nvSpPr>
        <p:spPr>
          <a:xfrm>
            <a:off x="4572000" y="632389"/>
            <a:ext cx="2057401" cy="16536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572000" y="3523336"/>
            <a:ext cx="2057401" cy="4161980"/>
          </a:xfr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200"/>
              </a:spcAft>
              <a:defRPr sz="1400" b="0"/>
            </a:lvl1pPr>
            <a:lvl2pPr algn="l" rtl="0" eaLnBrk="1" latinLnBrk="0" hangingPunct="1">
              <a:lnSpc>
                <a:spcPct val="100000"/>
              </a:lnSpc>
              <a:spcBef>
                <a:spcPts val="120"/>
              </a:spcBef>
              <a:spcAft>
                <a:spcPts val="200"/>
              </a:spcAft>
              <a:buClr>
                <a:srgbClr val="00A2E0"/>
              </a:buClr>
              <a:defRPr lang="en-US" sz="1400" b="0" kern="1200" baseline="0" dirty="0" smtClean="0">
                <a:solidFill>
                  <a:srgbClr val="768591"/>
                </a:solidFill>
                <a:latin typeface="Arial" charset="0"/>
                <a:ea typeface="+mn-ea"/>
                <a:cs typeface="+mn-cs"/>
              </a:defRPr>
            </a:lvl2pPr>
            <a:lvl3pPr algn="l" rtl="0" eaLnBrk="1" latinLnBrk="0" hangingPunct="1">
              <a:lnSpc>
                <a:spcPct val="100000"/>
              </a:lnSpc>
              <a:spcBef>
                <a:spcPts val="120"/>
              </a:spcBef>
              <a:spcAft>
                <a:spcPts val="200"/>
              </a:spcAft>
              <a:buClr>
                <a:srgbClr val="00A2E0"/>
              </a:buClr>
              <a:defRPr lang="en-US" sz="1400" b="0" kern="1200" baseline="0" dirty="0" smtClean="0">
                <a:solidFill>
                  <a:srgbClr val="768591"/>
                </a:solidFill>
                <a:latin typeface="Arial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spcAft>
                <a:spcPts val="200"/>
              </a:spcAft>
              <a:defRPr sz="1400" b="0"/>
            </a:lvl4pPr>
            <a:lvl5pPr>
              <a:lnSpc>
                <a:spcPct val="100000"/>
              </a:lnSpc>
              <a:spcAft>
                <a:spcPts val="200"/>
              </a:spcAft>
              <a:defRPr sz="1400"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2959" y="632389"/>
            <a:ext cx="3368041" cy="2263211"/>
          </a:xfrm>
        </p:spPr>
        <p:txBody>
          <a:bodyPr anchor="t">
            <a:noAutofit/>
          </a:bodyPr>
          <a:lstStyle>
            <a:lvl1pPr>
              <a:defRPr>
                <a:solidFill>
                  <a:srgbClr val="76859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2" y="3115448"/>
            <a:ext cx="2057400" cy="365760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1800" b="0">
                <a:solidFill>
                  <a:schemeClr val="accent2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years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2461189"/>
            <a:ext cx="2057401" cy="64402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822959" y="3115448"/>
            <a:ext cx="3368041" cy="46296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1800" b="0" baseline="0">
                <a:solidFill>
                  <a:schemeClr val="accent2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Years of Experience title here</a:t>
            </a:r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6"/>
          </p:nvPr>
        </p:nvSpPr>
        <p:spPr>
          <a:xfrm>
            <a:off x="7064828" y="632389"/>
            <a:ext cx="2057401" cy="16536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Content Placeholder 4"/>
          <p:cNvSpPr>
            <a:spLocks noGrp="1"/>
          </p:cNvSpPr>
          <p:nvPr>
            <p:ph sz="quarter" idx="17"/>
          </p:nvPr>
        </p:nvSpPr>
        <p:spPr>
          <a:xfrm>
            <a:off x="7064827" y="3523336"/>
            <a:ext cx="2057401" cy="4161980"/>
          </a:xfr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200"/>
              </a:spcAft>
              <a:defRPr sz="1400" b="0"/>
            </a:lvl1pPr>
            <a:lvl2pPr algn="l" rtl="0" eaLnBrk="1" latinLnBrk="0" hangingPunct="1">
              <a:lnSpc>
                <a:spcPct val="100000"/>
              </a:lnSpc>
              <a:spcBef>
                <a:spcPts val="120"/>
              </a:spcBef>
              <a:spcAft>
                <a:spcPts val="200"/>
              </a:spcAft>
              <a:buClr>
                <a:srgbClr val="00A2E0"/>
              </a:buClr>
              <a:defRPr lang="en-US" sz="1400" b="0" kern="1200" baseline="0" dirty="0" smtClean="0">
                <a:solidFill>
                  <a:srgbClr val="768591"/>
                </a:solidFill>
                <a:latin typeface="Arial" charset="0"/>
                <a:ea typeface="+mn-ea"/>
                <a:cs typeface="+mn-cs"/>
              </a:defRPr>
            </a:lvl2pPr>
            <a:lvl3pPr algn="l" rtl="0" eaLnBrk="1" latinLnBrk="0" hangingPunct="1">
              <a:lnSpc>
                <a:spcPct val="100000"/>
              </a:lnSpc>
              <a:spcBef>
                <a:spcPts val="120"/>
              </a:spcBef>
              <a:spcAft>
                <a:spcPts val="200"/>
              </a:spcAft>
              <a:buClr>
                <a:srgbClr val="00A2E0"/>
              </a:buClr>
              <a:defRPr lang="en-US" sz="1400" b="0" kern="1200" baseline="0" dirty="0" smtClean="0">
                <a:solidFill>
                  <a:srgbClr val="768591"/>
                </a:solidFill>
                <a:latin typeface="Arial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spcAft>
                <a:spcPts val="200"/>
              </a:spcAft>
              <a:defRPr sz="1400" b="0"/>
            </a:lvl4pPr>
            <a:lvl5pPr>
              <a:lnSpc>
                <a:spcPct val="100000"/>
              </a:lnSpc>
              <a:spcAft>
                <a:spcPts val="200"/>
              </a:spcAft>
              <a:defRPr sz="1400"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7064829" y="3115448"/>
            <a:ext cx="2057400" cy="365760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1800" b="0">
                <a:solidFill>
                  <a:schemeClr val="accent2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years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7064827" y="2461189"/>
            <a:ext cx="2057401" cy="64402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Picture Placeholder 5"/>
          <p:cNvSpPr>
            <a:spLocks noGrp="1" noChangeAspect="1"/>
          </p:cNvSpPr>
          <p:nvPr>
            <p:ph type="pic" sz="quarter" idx="20"/>
          </p:nvPr>
        </p:nvSpPr>
        <p:spPr>
          <a:xfrm>
            <a:off x="9557656" y="632389"/>
            <a:ext cx="2057401" cy="16536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8" name="Content Placeholder 4"/>
          <p:cNvSpPr>
            <a:spLocks noGrp="1"/>
          </p:cNvSpPr>
          <p:nvPr>
            <p:ph sz="quarter" idx="21"/>
          </p:nvPr>
        </p:nvSpPr>
        <p:spPr>
          <a:xfrm>
            <a:off x="9557656" y="3523336"/>
            <a:ext cx="2057401" cy="4161980"/>
          </a:xfr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200"/>
              </a:spcAft>
              <a:defRPr sz="1400" b="0"/>
            </a:lvl1pPr>
            <a:lvl2pPr algn="l" rtl="0" eaLnBrk="1" latinLnBrk="0" hangingPunct="1">
              <a:lnSpc>
                <a:spcPct val="100000"/>
              </a:lnSpc>
              <a:spcBef>
                <a:spcPts val="120"/>
              </a:spcBef>
              <a:spcAft>
                <a:spcPts val="200"/>
              </a:spcAft>
              <a:buClr>
                <a:srgbClr val="00A2E0"/>
              </a:buClr>
              <a:defRPr lang="en-US" sz="1400" b="0" kern="1200" baseline="0" dirty="0" smtClean="0">
                <a:solidFill>
                  <a:srgbClr val="768591"/>
                </a:solidFill>
                <a:latin typeface="Arial" charset="0"/>
                <a:ea typeface="+mn-ea"/>
                <a:cs typeface="+mn-cs"/>
              </a:defRPr>
            </a:lvl2pPr>
            <a:lvl3pPr algn="l" rtl="0" eaLnBrk="1" latinLnBrk="0" hangingPunct="1">
              <a:lnSpc>
                <a:spcPct val="100000"/>
              </a:lnSpc>
              <a:spcBef>
                <a:spcPts val="120"/>
              </a:spcBef>
              <a:spcAft>
                <a:spcPts val="200"/>
              </a:spcAft>
              <a:buClr>
                <a:srgbClr val="00A2E0"/>
              </a:buClr>
              <a:defRPr lang="en-US" sz="1400" b="0" kern="1200" baseline="0" dirty="0" smtClean="0">
                <a:solidFill>
                  <a:srgbClr val="768591"/>
                </a:solidFill>
                <a:latin typeface="Arial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spcAft>
                <a:spcPts val="200"/>
              </a:spcAft>
              <a:defRPr sz="1400" b="0"/>
            </a:lvl4pPr>
            <a:lvl5pPr>
              <a:lnSpc>
                <a:spcPct val="100000"/>
              </a:lnSpc>
              <a:spcAft>
                <a:spcPts val="200"/>
              </a:spcAft>
              <a:defRPr sz="1400"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9557658" y="3115448"/>
            <a:ext cx="2057400" cy="365760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1800" b="0">
                <a:solidFill>
                  <a:schemeClr val="accent2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years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9557656" y="2461189"/>
            <a:ext cx="2057401" cy="64402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Picture Placeholder 5"/>
          <p:cNvSpPr>
            <a:spLocks noGrp="1" noChangeAspect="1"/>
          </p:cNvSpPr>
          <p:nvPr>
            <p:ph type="pic" sz="quarter" idx="24"/>
          </p:nvPr>
        </p:nvSpPr>
        <p:spPr>
          <a:xfrm>
            <a:off x="12050484" y="632389"/>
            <a:ext cx="2057401" cy="16536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2" name="Content Placeholder 4"/>
          <p:cNvSpPr>
            <a:spLocks noGrp="1"/>
          </p:cNvSpPr>
          <p:nvPr>
            <p:ph sz="quarter" idx="25"/>
          </p:nvPr>
        </p:nvSpPr>
        <p:spPr>
          <a:xfrm>
            <a:off x="12050484" y="3523336"/>
            <a:ext cx="2057401" cy="4161980"/>
          </a:xfr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200"/>
              </a:spcAft>
              <a:defRPr sz="1400" b="0"/>
            </a:lvl1pPr>
            <a:lvl2pPr>
              <a:lnSpc>
                <a:spcPct val="100000"/>
              </a:lnSpc>
              <a:spcAft>
                <a:spcPts val="200"/>
              </a:spcAft>
              <a:buClr>
                <a:srgbClr val="00A2E0"/>
              </a:buClr>
              <a:defRPr sz="1400" b="0"/>
            </a:lvl2pPr>
            <a:lvl3pPr>
              <a:lnSpc>
                <a:spcPct val="100000"/>
              </a:lnSpc>
              <a:spcAft>
                <a:spcPts val="200"/>
              </a:spcAft>
              <a:buClr>
                <a:srgbClr val="00A2E0"/>
              </a:buClr>
              <a:defRPr sz="1400" b="0"/>
            </a:lvl3pPr>
            <a:lvl4pPr>
              <a:lnSpc>
                <a:spcPct val="100000"/>
              </a:lnSpc>
              <a:spcAft>
                <a:spcPts val="200"/>
              </a:spcAft>
              <a:defRPr sz="1400" b="0"/>
            </a:lvl4pPr>
            <a:lvl5pPr>
              <a:lnSpc>
                <a:spcPct val="100000"/>
              </a:lnSpc>
              <a:spcAft>
                <a:spcPts val="200"/>
              </a:spcAft>
              <a:defRPr sz="1400"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33" name="Text Placeholder 11"/>
          <p:cNvSpPr>
            <a:spLocks noGrp="1"/>
          </p:cNvSpPr>
          <p:nvPr>
            <p:ph type="body" sz="quarter" idx="26" hasCustomPrompt="1"/>
          </p:nvPr>
        </p:nvSpPr>
        <p:spPr>
          <a:xfrm>
            <a:off x="12050486" y="3115448"/>
            <a:ext cx="2057400" cy="365760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1800" b="0">
                <a:solidFill>
                  <a:schemeClr val="accent2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years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27" hasCustomPrompt="1"/>
          </p:nvPr>
        </p:nvSpPr>
        <p:spPr>
          <a:xfrm>
            <a:off x="12050484" y="2461189"/>
            <a:ext cx="2057401" cy="64402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727444"/>
            <a:ext cx="878837" cy="25450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727444"/>
            <a:ext cx="6428337" cy="25450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up no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4630400" cy="2743200"/>
          </a:xfrm>
          <a:prstGeom prst="rect">
            <a:avLst/>
          </a:prstGeom>
          <a:solidFill>
            <a:schemeClr val="accent6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57200" y="3023133"/>
            <a:ext cx="6803136" cy="4339597"/>
          </a:xfr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200"/>
              </a:spcAft>
              <a:defRPr sz="1800" b="0"/>
            </a:lvl1pPr>
            <a:lvl2pPr>
              <a:lnSpc>
                <a:spcPct val="100000"/>
              </a:lnSpc>
              <a:spcAft>
                <a:spcPts val="200"/>
              </a:spcAft>
              <a:defRPr sz="1800" b="0"/>
            </a:lvl2pPr>
            <a:lvl3pPr>
              <a:lnSpc>
                <a:spcPct val="100000"/>
              </a:lnSpc>
              <a:spcAft>
                <a:spcPts val="200"/>
              </a:spcAft>
              <a:defRPr sz="1800" b="0"/>
            </a:lvl3pPr>
            <a:lvl4pPr>
              <a:lnSpc>
                <a:spcPct val="100000"/>
              </a:lnSpc>
              <a:spcAft>
                <a:spcPts val="200"/>
              </a:spcAft>
              <a:defRPr sz="1800" b="0"/>
            </a:lvl4pPr>
            <a:lvl5pPr>
              <a:lnSpc>
                <a:spcPct val="100000"/>
              </a:lnSpc>
              <a:spcAft>
                <a:spcPts val="200"/>
              </a:spcAft>
              <a:defRPr sz="1800"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6803136" cy="1031009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598064"/>
            <a:ext cx="6803136" cy="1080087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7505598" y="3023133"/>
            <a:ext cx="6803136" cy="4339597"/>
          </a:xfr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200"/>
              </a:spcAft>
              <a:defRPr sz="1800" b="0"/>
            </a:lvl1pPr>
            <a:lvl2pPr>
              <a:lnSpc>
                <a:spcPct val="100000"/>
              </a:lnSpc>
              <a:spcAft>
                <a:spcPts val="200"/>
              </a:spcAft>
              <a:defRPr sz="1800" b="0"/>
            </a:lvl2pPr>
            <a:lvl3pPr>
              <a:lnSpc>
                <a:spcPct val="100000"/>
              </a:lnSpc>
              <a:spcAft>
                <a:spcPts val="200"/>
              </a:spcAft>
              <a:defRPr sz="1800" b="0"/>
            </a:lvl3pPr>
            <a:lvl4pPr>
              <a:lnSpc>
                <a:spcPct val="100000"/>
              </a:lnSpc>
              <a:spcAft>
                <a:spcPts val="200"/>
              </a:spcAft>
              <a:defRPr sz="1800" b="0"/>
            </a:lvl4pPr>
            <a:lvl5pPr>
              <a:lnSpc>
                <a:spcPct val="100000"/>
              </a:lnSpc>
              <a:spcAft>
                <a:spcPts val="200"/>
              </a:spcAft>
              <a:defRPr sz="1800"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7505598" y="457200"/>
            <a:ext cx="6803136" cy="1031009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7505598" y="1598064"/>
            <a:ext cx="6803136" cy="1080086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up no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4630400" cy="2743200"/>
          </a:xfrm>
          <a:prstGeom prst="rect">
            <a:avLst/>
          </a:prstGeom>
          <a:solidFill>
            <a:schemeClr val="accent4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79585" y="2988187"/>
            <a:ext cx="4416552" cy="4339597"/>
          </a:xfrm>
        </p:spPr>
        <p:txBody>
          <a:bodyPr lIns="0" tIns="0" rIns="0" bIns="0" numCol="1" spcCol="347472">
            <a:noAutofit/>
          </a:bodyPr>
          <a:lstStyle>
            <a:lvl1pPr>
              <a:lnSpc>
                <a:spcPct val="100000"/>
              </a:lnSpc>
              <a:spcAft>
                <a:spcPts val="200"/>
              </a:spcAft>
              <a:defRPr sz="1800" b="0"/>
            </a:lvl1pPr>
            <a:lvl2pPr>
              <a:lnSpc>
                <a:spcPct val="100000"/>
              </a:lnSpc>
              <a:spcAft>
                <a:spcPts val="200"/>
              </a:spcAft>
              <a:defRPr sz="1800" b="0"/>
            </a:lvl2pPr>
            <a:lvl3pPr>
              <a:lnSpc>
                <a:spcPct val="100000"/>
              </a:lnSpc>
              <a:spcAft>
                <a:spcPts val="200"/>
              </a:spcAft>
              <a:defRPr sz="1800" b="0"/>
            </a:lvl3pPr>
            <a:lvl4pPr>
              <a:lnSpc>
                <a:spcPct val="100000"/>
              </a:lnSpc>
              <a:spcAft>
                <a:spcPts val="200"/>
              </a:spcAft>
              <a:defRPr sz="1800" b="0"/>
            </a:lvl4pPr>
            <a:lvl5pPr>
              <a:lnSpc>
                <a:spcPct val="100000"/>
              </a:lnSpc>
              <a:spcAft>
                <a:spcPts val="200"/>
              </a:spcAft>
              <a:defRPr sz="1800"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397039"/>
            <a:ext cx="4416552" cy="1031009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33400" y="1554842"/>
            <a:ext cx="4416552" cy="91728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5284529" y="2988187"/>
            <a:ext cx="4390187" cy="4339597"/>
          </a:xfrm>
        </p:spPr>
        <p:txBody>
          <a:bodyPr lIns="0" tIns="0" rIns="0" bIns="0" numCol="1" spcCol="347472">
            <a:noAutofit/>
          </a:bodyPr>
          <a:lstStyle>
            <a:lvl1pPr>
              <a:lnSpc>
                <a:spcPct val="100000"/>
              </a:lnSpc>
              <a:spcAft>
                <a:spcPts val="200"/>
              </a:spcAft>
              <a:defRPr sz="1800" b="0"/>
            </a:lvl1pPr>
            <a:lvl2pPr>
              <a:lnSpc>
                <a:spcPct val="100000"/>
              </a:lnSpc>
              <a:spcAft>
                <a:spcPts val="200"/>
              </a:spcAft>
              <a:defRPr sz="1800" b="0"/>
            </a:lvl2pPr>
            <a:lvl3pPr>
              <a:lnSpc>
                <a:spcPct val="100000"/>
              </a:lnSpc>
              <a:spcAft>
                <a:spcPts val="200"/>
              </a:spcAft>
              <a:defRPr sz="1800" b="0"/>
            </a:lvl3pPr>
            <a:lvl4pPr>
              <a:lnSpc>
                <a:spcPct val="100000"/>
              </a:lnSpc>
              <a:spcAft>
                <a:spcPts val="200"/>
              </a:spcAft>
              <a:defRPr sz="1800" b="0"/>
            </a:lvl4pPr>
            <a:lvl5pPr>
              <a:lnSpc>
                <a:spcPct val="100000"/>
              </a:lnSpc>
              <a:spcAft>
                <a:spcPts val="200"/>
              </a:spcAft>
              <a:defRPr sz="1800"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5293665" y="397039"/>
            <a:ext cx="4416552" cy="1031009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5293665" y="1554842"/>
            <a:ext cx="4416552" cy="91728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7" name="Content Placeholder 4"/>
          <p:cNvSpPr>
            <a:spLocks noGrp="1"/>
          </p:cNvSpPr>
          <p:nvPr>
            <p:ph sz="quarter" idx="21"/>
          </p:nvPr>
        </p:nvSpPr>
        <p:spPr>
          <a:xfrm>
            <a:off x="10062594" y="2988187"/>
            <a:ext cx="4116897" cy="4339597"/>
          </a:xfrm>
        </p:spPr>
        <p:txBody>
          <a:bodyPr lIns="0" tIns="0" rIns="0" bIns="0" numCol="1" spcCol="347472">
            <a:noAutofit/>
          </a:bodyPr>
          <a:lstStyle>
            <a:lvl1pPr>
              <a:lnSpc>
                <a:spcPct val="100000"/>
              </a:lnSpc>
              <a:spcAft>
                <a:spcPts val="200"/>
              </a:spcAft>
              <a:defRPr sz="1800" b="0"/>
            </a:lvl1pPr>
            <a:lvl2pPr>
              <a:lnSpc>
                <a:spcPct val="100000"/>
              </a:lnSpc>
              <a:spcAft>
                <a:spcPts val="200"/>
              </a:spcAft>
              <a:defRPr sz="1800" b="0"/>
            </a:lvl2pPr>
            <a:lvl3pPr>
              <a:lnSpc>
                <a:spcPct val="100000"/>
              </a:lnSpc>
              <a:spcAft>
                <a:spcPts val="200"/>
              </a:spcAft>
              <a:defRPr sz="1800" b="0"/>
            </a:lvl3pPr>
            <a:lvl4pPr>
              <a:lnSpc>
                <a:spcPct val="100000"/>
              </a:lnSpc>
              <a:spcAft>
                <a:spcPts val="200"/>
              </a:spcAft>
              <a:defRPr sz="1800" b="0"/>
            </a:lvl4pPr>
            <a:lvl5pPr>
              <a:lnSpc>
                <a:spcPct val="100000"/>
              </a:lnSpc>
              <a:spcAft>
                <a:spcPts val="200"/>
              </a:spcAft>
              <a:defRPr sz="1800"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10066920" y="397039"/>
            <a:ext cx="4416552" cy="1031009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066920" y="1554842"/>
            <a:ext cx="4416552" cy="91728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up no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4630400" cy="2743200"/>
          </a:xfrm>
          <a:prstGeom prst="rect">
            <a:avLst/>
          </a:prstGeom>
          <a:solidFill>
            <a:schemeClr val="accent3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71879" y="2975603"/>
            <a:ext cx="3304134" cy="4339597"/>
          </a:xfrm>
        </p:spPr>
        <p:txBody>
          <a:bodyPr lIns="0" tIns="0" rIns="0" bIns="0" numCol="1" spcCol="347472">
            <a:noAutofit/>
          </a:bodyPr>
          <a:lstStyle>
            <a:lvl1pPr>
              <a:lnSpc>
                <a:spcPct val="100000"/>
              </a:lnSpc>
              <a:spcAft>
                <a:spcPts val="200"/>
              </a:spcAft>
              <a:defRPr sz="1800" b="0"/>
            </a:lvl1pPr>
            <a:lvl2pPr>
              <a:lnSpc>
                <a:spcPct val="100000"/>
              </a:lnSpc>
              <a:spcAft>
                <a:spcPts val="200"/>
              </a:spcAft>
              <a:defRPr sz="1800" b="0"/>
            </a:lvl2pPr>
            <a:lvl3pPr>
              <a:lnSpc>
                <a:spcPct val="100000"/>
              </a:lnSpc>
              <a:spcAft>
                <a:spcPts val="200"/>
              </a:spcAft>
              <a:defRPr sz="1800" b="0"/>
            </a:lvl3pPr>
            <a:lvl4pPr>
              <a:lnSpc>
                <a:spcPct val="100000"/>
              </a:lnSpc>
              <a:spcAft>
                <a:spcPts val="200"/>
              </a:spcAft>
              <a:defRPr sz="1800" b="0"/>
            </a:lvl4pPr>
            <a:lvl5pPr>
              <a:lnSpc>
                <a:spcPct val="100000"/>
              </a:lnSpc>
              <a:spcAft>
                <a:spcPts val="200"/>
              </a:spcAft>
              <a:defRPr sz="1800"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4015557" y="2988187"/>
            <a:ext cx="3331457" cy="4339597"/>
          </a:xfrm>
        </p:spPr>
        <p:txBody>
          <a:bodyPr lIns="0" tIns="0" rIns="0" bIns="0" numCol="1" spcCol="347472">
            <a:noAutofit/>
          </a:bodyPr>
          <a:lstStyle>
            <a:lvl1pPr>
              <a:lnSpc>
                <a:spcPct val="100000"/>
              </a:lnSpc>
              <a:spcAft>
                <a:spcPts val="200"/>
              </a:spcAft>
              <a:defRPr sz="1800" b="0"/>
            </a:lvl1pPr>
            <a:lvl2pPr>
              <a:lnSpc>
                <a:spcPct val="100000"/>
              </a:lnSpc>
              <a:spcAft>
                <a:spcPts val="200"/>
              </a:spcAft>
              <a:defRPr sz="1800" b="0"/>
            </a:lvl2pPr>
            <a:lvl3pPr>
              <a:lnSpc>
                <a:spcPct val="100000"/>
              </a:lnSpc>
              <a:spcAft>
                <a:spcPts val="200"/>
              </a:spcAft>
              <a:defRPr sz="1800" b="0"/>
            </a:lvl3pPr>
            <a:lvl4pPr>
              <a:lnSpc>
                <a:spcPct val="100000"/>
              </a:lnSpc>
              <a:spcAft>
                <a:spcPts val="200"/>
              </a:spcAft>
              <a:defRPr sz="1800" b="0"/>
            </a:lvl4pPr>
            <a:lvl5pPr>
              <a:lnSpc>
                <a:spcPct val="100000"/>
              </a:lnSpc>
              <a:spcAft>
                <a:spcPts val="200"/>
              </a:spcAft>
              <a:defRPr sz="1800"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7" name="Content Placeholder 4"/>
          <p:cNvSpPr>
            <a:spLocks noGrp="1"/>
          </p:cNvSpPr>
          <p:nvPr>
            <p:ph sz="quarter" idx="21"/>
          </p:nvPr>
        </p:nvSpPr>
        <p:spPr>
          <a:xfrm>
            <a:off x="7607889" y="2988187"/>
            <a:ext cx="3310128" cy="4339597"/>
          </a:xfrm>
        </p:spPr>
        <p:txBody>
          <a:bodyPr lIns="0" tIns="0" rIns="0" bIns="0" numCol="1" spcCol="347472">
            <a:noAutofit/>
          </a:bodyPr>
          <a:lstStyle>
            <a:lvl1pPr>
              <a:lnSpc>
                <a:spcPct val="100000"/>
              </a:lnSpc>
              <a:spcAft>
                <a:spcPts val="200"/>
              </a:spcAft>
              <a:defRPr sz="1800" b="0"/>
            </a:lvl1pPr>
            <a:lvl2pPr>
              <a:lnSpc>
                <a:spcPct val="100000"/>
              </a:lnSpc>
              <a:spcAft>
                <a:spcPts val="200"/>
              </a:spcAft>
              <a:defRPr sz="1800" b="0"/>
            </a:lvl2pPr>
            <a:lvl3pPr>
              <a:lnSpc>
                <a:spcPct val="100000"/>
              </a:lnSpc>
              <a:spcAft>
                <a:spcPts val="200"/>
              </a:spcAft>
              <a:defRPr sz="1800" b="0"/>
            </a:lvl3pPr>
            <a:lvl4pPr>
              <a:lnSpc>
                <a:spcPct val="100000"/>
              </a:lnSpc>
              <a:spcAft>
                <a:spcPts val="200"/>
              </a:spcAft>
              <a:defRPr sz="1800" b="0"/>
            </a:lvl4pPr>
            <a:lvl5pPr>
              <a:lnSpc>
                <a:spcPct val="100000"/>
              </a:lnSpc>
              <a:spcAft>
                <a:spcPts val="200"/>
              </a:spcAft>
              <a:defRPr sz="1800"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2" name="Content Placeholder 4"/>
          <p:cNvSpPr>
            <a:spLocks noGrp="1"/>
          </p:cNvSpPr>
          <p:nvPr>
            <p:ph sz="quarter" idx="25"/>
          </p:nvPr>
        </p:nvSpPr>
        <p:spPr>
          <a:xfrm>
            <a:off x="11178892" y="2994654"/>
            <a:ext cx="3000599" cy="4339597"/>
          </a:xfrm>
        </p:spPr>
        <p:txBody>
          <a:bodyPr lIns="0" tIns="0" rIns="0" bIns="0" numCol="1" spcCol="347472">
            <a:noAutofit/>
          </a:bodyPr>
          <a:lstStyle>
            <a:lvl1pPr>
              <a:lnSpc>
                <a:spcPct val="100000"/>
              </a:lnSpc>
              <a:spcAft>
                <a:spcPts val="200"/>
              </a:spcAft>
              <a:defRPr sz="1800" b="0"/>
            </a:lvl1pPr>
            <a:lvl2pPr>
              <a:lnSpc>
                <a:spcPct val="100000"/>
              </a:lnSpc>
              <a:spcAft>
                <a:spcPts val="200"/>
              </a:spcAft>
              <a:defRPr sz="1800" b="0"/>
            </a:lvl2pPr>
            <a:lvl3pPr>
              <a:lnSpc>
                <a:spcPct val="100000"/>
              </a:lnSpc>
              <a:spcAft>
                <a:spcPts val="200"/>
              </a:spcAft>
              <a:defRPr sz="1800" b="0"/>
            </a:lvl3pPr>
            <a:lvl4pPr>
              <a:lnSpc>
                <a:spcPct val="100000"/>
              </a:lnSpc>
              <a:spcAft>
                <a:spcPts val="200"/>
              </a:spcAft>
              <a:defRPr sz="1800" b="0"/>
            </a:lvl4pPr>
            <a:lvl5pPr>
              <a:lnSpc>
                <a:spcPct val="100000"/>
              </a:lnSpc>
              <a:spcAft>
                <a:spcPts val="200"/>
              </a:spcAft>
              <a:defRPr sz="1800"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5886" y="453189"/>
            <a:ext cx="3310127" cy="1031009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5886" y="1610991"/>
            <a:ext cx="3310127" cy="113622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6" name="Text Placeholder 11"/>
          <p:cNvSpPr>
            <a:spLocks noGrp="1"/>
          </p:cNvSpPr>
          <p:nvPr>
            <p:ph type="body" sz="quarter" idx="26" hasCustomPrompt="1"/>
          </p:nvPr>
        </p:nvSpPr>
        <p:spPr>
          <a:xfrm>
            <a:off x="4036888" y="453189"/>
            <a:ext cx="3310127" cy="1031009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0" name="Text Placeholder 11"/>
          <p:cNvSpPr>
            <a:spLocks noGrp="1"/>
          </p:cNvSpPr>
          <p:nvPr>
            <p:ph type="body" sz="quarter" idx="27" hasCustomPrompt="1"/>
          </p:nvPr>
        </p:nvSpPr>
        <p:spPr>
          <a:xfrm>
            <a:off x="4036888" y="1610991"/>
            <a:ext cx="3310127" cy="113622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41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7607890" y="453189"/>
            <a:ext cx="3310127" cy="1031009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5" name="Text Placeholder 11"/>
          <p:cNvSpPr>
            <a:spLocks noGrp="1"/>
          </p:cNvSpPr>
          <p:nvPr>
            <p:ph type="body" sz="quarter" idx="29" hasCustomPrompt="1"/>
          </p:nvPr>
        </p:nvSpPr>
        <p:spPr>
          <a:xfrm>
            <a:off x="7607890" y="1610991"/>
            <a:ext cx="3310127" cy="113622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46" name="Text Placehold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11178892" y="453189"/>
            <a:ext cx="3000599" cy="1031009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7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11178892" y="1610991"/>
            <a:ext cx="3000599" cy="1136221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up no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4630400" cy="2743200"/>
          </a:xfrm>
          <a:prstGeom prst="rect">
            <a:avLst/>
          </a:prstGeom>
          <a:solidFill>
            <a:srgbClr val="00538B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69941" y="2984393"/>
            <a:ext cx="2560320" cy="4339597"/>
          </a:xfr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200"/>
              </a:spcAft>
              <a:defRPr sz="1800" b="0"/>
            </a:lvl1pPr>
            <a:lvl2pPr>
              <a:lnSpc>
                <a:spcPct val="100000"/>
              </a:lnSpc>
              <a:spcAft>
                <a:spcPts val="200"/>
              </a:spcAft>
              <a:defRPr sz="1800" b="0"/>
            </a:lvl2pPr>
            <a:lvl3pPr>
              <a:lnSpc>
                <a:spcPct val="100000"/>
              </a:lnSpc>
              <a:spcAft>
                <a:spcPts val="200"/>
              </a:spcAft>
              <a:defRPr sz="1800" b="0"/>
            </a:lvl3pPr>
            <a:lvl4pPr>
              <a:lnSpc>
                <a:spcPct val="100000"/>
              </a:lnSpc>
              <a:spcAft>
                <a:spcPts val="200"/>
              </a:spcAft>
              <a:defRPr sz="1800" b="0"/>
            </a:lvl4pPr>
            <a:lvl5pPr>
              <a:lnSpc>
                <a:spcPct val="100000"/>
              </a:lnSpc>
              <a:spcAft>
                <a:spcPts val="200"/>
              </a:spcAft>
              <a:defRPr sz="1800"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3325090" y="2984393"/>
            <a:ext cx="2560320" cy="4339597"/>
          </a:xfr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200"/>
              </a:spcAft>
              <a:defRPr sz="1800" b="0"/>
            </a:lvl1pPr>
            <a:lvl2pPr>
              <a:lnSpc>
                <a:spcPct val="100000"/>
              </a:lnSpc>
              <a:spcAft>
                <a:spcPts val="200"/>
              </a:spcAft>
              <a:defRPr sz="1800" b="0"/>
            </a:lvl2pPr>
            <a:lvl3pPr>
              <a:lnSpc>
                <a:spcPct val="100000"/>
              </a:lnSpc>
              <a:spcAft>
                <a:spcPts val="200"/>
              </a:spcAft>
              <a:defRPr sz="1800" b="0"/>
            </a:lvl3pPr>
            <a:lvl4pPr>
              <a:lnSpc>
                <a:spcPct val="100000"/>
              </a:lnSpc>
              <a:spcAft>
                <a:spcPts val="200"/>
              </a:spcAft>
              <a:defRPr sz="1800" b="0"/>
            </a:lvl4pPr>
            <a:lvl5pPr>
              <a:lnSpc>
                <a:spcPct val="100000"/>
              </a:lnSpc>
              <a:spcAft>
                <a:spcPts val="200"/>
              </a:spcAft>
              <a:defRPr sz="1800"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7" name="Content Placeholder 4"/>
          <p:cNvSpPr>
            <a:spLocks noGrp="1"/>
          </p:cNvSpPr>
          <p:nvPr>
            <p:ph sz="quarter" idx="21"/>
          </p:nvPr>
        </p:nvSpPr>
        <p:spPr>
          <a:xfrm>
            <a:off x="6180239" y="2984393"/>
            <a:ext cx="2560320" cy="4339597"/>
          </a:xfr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200"/>
              </a:spcAft>
              <a:defRPr sz="1800" b="0"/>
            </a:lvl1pPr>
            <a:lvl2pPr>
              <a:lnSpc>
                <a:spcPct val="100000"/>
              </a:lnSpc>
              <a:spcAft>
                <a:spcPts val="200"/>
              </a:spcAft>
              <a:defRPr sz="1800" b="0"/>
            </a:lvl2pPr>
            <a:lvl3pPr>
              <a:lnSpc>
                <a:spcPct val="100000"/>
              </a:lnSpc>
              <a:spcAft>
                <a:spcPts val="200"/>
              </a:spcAft>
              <a:defRPr sz="1800" b="0"/>
            </a:lvl3pPr>
            <a:lvl4pPr>
              <a:lnSpc>
                <a:spcPct val="100000"/>
              </a:lnSpc>
              <a:spcAft>
                <a:spcPts val="200"/>
              </a:spcAft>
              <a:defRPr sz="1800" b="0"/>
            </a:lvl4pPr>
            <a:lvl5pPr>
              <a:lnSpc>
                <a:spcPct val="100000"/>
              </a:lnSpc>
              <a:spcAft>
                <a:spcPts val="200"/>
              </a:spcAft>
              <a:defRPr sz="1800"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2" name="Content Placeholder 4"/>
          <p:cNvSpPr>
            <a:spLocks noGrp="1"/>
          </p:cNvSpPr>
          <p:nvPr>
            <p:ph sz="quarter" idx="25"/>
          </p:nvPr>
        </p:nvSpPr>
        <p:spPr>
          <a:xfrm>
            <a:off x="9035388" y="2984393"/>
            <a:ext cx="2560320" cy="4339597"/>
          </a:xfr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200"/>
              </a:spcAft>
              <a:defRPr sz="1800" b="0"/>
            </a:lvl1pPr>
            <a:lvl2pPr>
              <a:lnSpc>
                <a:spcPct val="100000"/>
              </a:lnSpc>
              <a:spcAft>
                <a:spcPts val="200"/>
              </a:spcAft>
              <a:defRPr sz="1800" b="0"/>
            </a:lvl2pPr>
            <a:lvl3pPr>
              <a:lnSpc>
                <a:spcPct val="100000"/>
              </a:lnSpc>
              <a:spcAft>
                <a:spcPts val="200"/>
              </a:spcAft>
              <a:defRPr sz="1800" b="0"/>
            </a:lvl3pPr>
            <a:lvl4pPr>
              <a:lnSpc>
                <a:spcPct val="100000"/>
              </a:lnSpc>
              <a:spcAft>
                <a:spcPts val="200"/>
              </a:spcAft>
              <a:defRPr sz="1800" b="0"/>
            </a:lvl4pPr>
            <a:lvl5pPr>
              <a:lnSpc>
                <a:spcPct val="100000"/>
              </a:lnSpc>
              <a:spcAft>
                <a:spcPts val="200"/>
              </a:spcAft>
              <a:defRPr sz="1800"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6" name="Content Placeholder 4"/>
          <p:cNvSpPr>
            <a:spLocks noGrp="1"/>
          </p:cNvSpPr>
          <p:nvPr>
            <p:ph sz="quarter" idx="29"/>
          </p:nvPr>
        </p:nvSpPr>
        <p:spPr>
          <a:xfrm>
            <a:off x="11890537" y="2984393"/>
            <a:ext cx="2288954" cy="4339597"/>
          </a:xfr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200"/>
              </a:spcAft>
              <a:defRPr sz="1800" b="0"/>
            </a:lvl1pPr>
            <a:lvl2pPr>
              <a:lnSpc>
                <a:spcPct val="100000"/>
              </a:lnSpc>
              <a:spcAft>
                <a:spcPts val="200"/>
              </a:spcAft>
              <a:defRPr sz="1800" b="0"/>
            </a:lvl2pPr>
            <a:lvl3pPr>
              <a:lnSpc>
                <a:spcPct val="100000"/>
              </a:lnSpc>
              <a:spcAft>
                <a:spcPts val="200"/>
              </a:spcAft>
              <a:defRPr sz="1800" b="0"/>
            </a:lvl3pPr>
            <a:lvl4pPr>
              <a:lnSpc>
                <a:spcPct val="100000"/>
              </a:lnSpc>
              <a:spcAft>
                <a:spcPts val="200"/>
              </a:spcAft>
              <a:defRPr sz="1800" b="0"/>
            </a:lvl4pPr>
            <a:lvl5pPr>
              <a:lnSpc>
                <a:spcPct val="100000"/>
              </a:lnSpc>
              <a:spcAft>
                <a:spcPts val="200"/>
              </a:spcAft>
              <a:defRPr sz="1800"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70798" y="429804"/>
            <a:ext cx="2560319" cy="1031009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70798" y="1587607"/>
            <a:ext cx="2560319" cy="1100126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3325947" y="429804"/>
            <a:ext cx="2560319" cy="1031009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3325947" y="1587607"/>
            <a:ext cx="2560319" cy="1100126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6181096" y="429804"/>
            <a:ext cx="2560319" cy="1031009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6181096" y="1587607"/>
            <a:ext cx="2560319" cy="1100126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34" hasCustomPrompt="1"/>
          </p:nvPr>
        </p:nvSpPr>
        <p:spPr>
          <a:xfrm>
            <a:off x="9036245" y="429804"/>
            <a:ext cx="2560319" cy="1031009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11"/>
          <p:cNvSpPr>
            <a:spLocks noGrp="1"/>
          </p:cNvSpPr>
          <p:nvPr>
            <p:ph type="body" sz="quarter" idx="35" hasCustomPrompt="1"/>
          </p:nvPr>
        </p:nvSpPr>
        <p:spPr>
          <a:xfrm>
            <a:off x="9036245" y="1587607"/>
            <a:ext cx="2560319" cy="1100126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36" hasCustomPrompt="1"/>
          </p:nvPr>
        </p:nvSpPr>
        <p:spPr>
          <a:xfrm>
            <a:off x="11891394" y="429804"/>
            <a:ext cx="2288097" cy="1031009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6" name="Text Placeholder 11"/>
          <p:cNvSpPr>
            <a:spLocks noGrp="1"/>
          </p:cNvSpPr>
          <p:nvPr>
            <p:ph type="body" sz="quarter" idx="37" hasCustomPrompt="1"/>
          </p:nvPr>
        </p:nvSpPr>
        <p:spPr>
          <a:xfrm>
            <a:off x="11891394" y="1587607"/>
            <a:ext cx="2288097" cy="1100126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up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4630400" cy="2743200"/>
          </a:xfrm>
          <a:prstGeom prst="rect">
            <a:avLst/>
          </a:prstGeom>
          <a:solidFill>
            <a:srgbClr val="00A2E0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457202" y="342548"/>
            <a:ext cx="759112" cy="674766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65762" y="2888520"/>
            <a:ext cx="2560320" cy="4339597"/>
          </a:xfr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200"/>
              </a:spcAft>
              <a:defRPr sz="1800" b="0"/>
            </a:lvl1pPr>
            <a:lvl2pPr>
              <a:lnSpc>
                <a:spcPct val="100000"/>
              </a:lnSpc>
              <a:spcAft>
                <a:spcPts val="200"/>
              </a:spcAft>
              <a:defRPr sz="1800" b="0"/>
            </a:lvl2pPr>
            <a:lvl3pPr>
              <a:lnSpc>
                <a:spcPct val="100000"/>
              </a:lnSpc>
              <a:spcAft>
                <a:spcPts val="200"/>
              </a:spcAft>
              <a:defRPr sz="1800" b="0"/>
            </a:lvl3pPr>
            <a:lvl4pPr>
              <a:lnSpc>
                <a:spcPct val="100000"/>
              </a:lnSpc>
              <a:spcAft>
                <a:spcPts val="200"/>
              </a:spcAft>
              <a:defRPr sz="1800" b="0"/>
            </a:lvl4pPr>
            <a:lvl5pPr>
              <a:lnSpc>
                <a:spcPct val="100000"/>
              </a:lnSpc>
              <a:spcAft>
                <a:spcPts val="200"/>
              </a:spcAft>
              <a:defRPr sz="1800"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129978"/>
            <a:ext cx="2560320" cy="392539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564645"/>
            <a:ext cx="2560320" cy="1136221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4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08926" y="342548"/>
            <a:ext cx="759112" cy="674766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3320911" y="2888520"/>
            <a:ext cx="2560320" cy="4339597"/>
          </a:xfr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200"/>
              </a:spcAft>
              <a:defRPr sz="1800" b="0"/>
            </a:lvl1pPr>
            <a:lvl2pPr>
              <a:lnSpc>
                <a:spcPct val="100000"/>
              </a:lnSpc>
              <a:spcAft>
                <a:spcPts val="200"/>
              </a:spcAft>
              <a:defRPr sz="1800" b="0"/>
            </a:lvl2pPr>
            <a:lvl3pPr>
              <a:lnSpc>
                <a:spcPct val="100000"/>
              </a:lnSpc>
              <a:spcAft>
                <a:spcPts val="200"/>
              </a:spcAft>
              <a:defRPr sz="1800" b="0"/>
            </a:lvl3pPr>
            <a:lvl4pPr>
              <a:lnSpc>
                <a:spcPct val="100000"/>
              </a:lnSpc>
              <a:spcAft>
                <a:spcPts val="200"/>
              </a:spcAft>
              <a:defRPr sz="1800" b="0"/>
            </a:lvl4pPr>
            <a:lvl5pPr>
              <a:lnSpc>
                <a:spcPct val="100000"/>
              </a:lnSpc>
              <a:spcAft>
                <a:spcPts val="200"/>
              </a:spcAft>
              <a:defRPr sz="1800"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308924" y="1129978"/>
            <a:ext cx="2560320" cy="392539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3308924" y="1564645"/>
            <a:ext cx="2560320" cy="1136221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6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167500" y="342548"/>
            <a:ext cx="759112" cy="674766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7" name="Content Placeholder 4"/>
          <p:cNvSpPr>
            <a:spLocks noGrp="1"/>
          </p:cNvSpPr>
          <p:nvPr>
            <p:ph sz="quarter" idx="21"/>
          </p:nvPr>
        </p:nvSpPr>
        <p:spPr>
          <a:xfrm>
            <a:off x="6176060" y="2888520"/>
            <a:ext cx="2560320" cy="4339597"/>
          </a:xfr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200"/>
              </a:spcAft>
              <a:defRPr sz="1800" b="0"/>
            </a:lvl1pPr>
            <a:lvl2pPr>
              <a:lnSpc>
                <a:spcPct val="100000"/>
              </a:lnSpc>
              <a:spcAft>
                <a:spcPts val="200"/>
              </a:spcAft>
              <a:defRPr sz="1800" b="0"/>
            </a:lvl2pPr>
            <a:lvl3pPr>
              <a:lnSpc>
                <a:spcPct val="100000"/>
              </a:lnSpc>
              <a:spcAft>
                <a:spcPts val="200"/>
              </a:spcAft>
              <a:defRPr sz="1800" b="0"/>
            </a:lvl3pPr>
            <a:lvl4pPr>
              <a:lnSpc>
                <a:spcPct val="100000"/>
              </a:lnSpc>
              <a:spcAft>
                <a:spcPts val="200"/>
              </a:spcAft>
              <a:defRPr sz="1800" b="0"/>
            </a:lvl4pPr>
            <a:lvl5pPr>
              <a:lnSpc>
                <a:spcPct val="100000"/>
              </a:lnSpc>
              <a:spcAft>
                <a:spcPts val="200"/>
              </a:spcAft>
              <a:defRPr sz="1800"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6167498" y="1129978"/>
            <a:ext cx="2560320" cy="392539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6167498" y="1564645"/>
            <a:ext cx="2560320" cy="1136221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41" name="Picture Placeholder 5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9022649" y="342548"/>
            <a:ext cx="759112" cy="674766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2" name="Content Placeholder 4"/>
          <p:cNvSpPr>
            <a:spLocks noGrp="1"/>
          </p:cNvSpPr>
          <p:nvPr>
            <p:ph sz="quarter" idx="25"/>
          </p:nvPr>
        </p:nvSpPr>
        <p:spPr>
          <a:xfrm>
            <a:off x="9031209" y="2888520"/>
            <a:ext cx="2560320" cy="4339597"/>
          </a:xfr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200"/>
              </a:spcAft>
              <a:defRPr sz="1800" b="0"/>
            </a:lvl1pPr>
            <a:lvl2pPr>
              <a:lnSpc>
                <a:spcPct val="100000"/>
              </a:lnSpc>
              <a:spcAft>
                <a:spcPts val="200"/>
              </a:spcAft>
              <a:defRPr sz="1800" b="0"/>
            </a:lvl2pPr>
            <a:lvl3pPr>
              <a:lnSpc>
                <a:spcPct val="100000"/>
              </a:lnSpc>
              <a:spcAft>
                <a:spcPts val="200"/>
              </a:spcAft>
              <a:defRPr sz="1800" b="0"/>
            </a:lvl3pPr>
            <a:lvl4pPr>
              <a:lnSpc>
                <a:spcPct val="100000"/>
              </a:lnSpc>
              <a:spcAft>
                <a:spcPts val="200"/>
              </a:spcAft>
              <a:defRPr sz="1800" b="0"/>
            </a:lvl4pPr>
            <a:lvl5pPr>
              <a:lnSpc>
                <a:spcPct val="100000"/>
              </a:lnSpc>
              <a:spcAft>
                <a:spcPts val="200"/>
              </a:spcAft>
              <a:defRPr sz="1800"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26" hasCustomPrompt="1"/>
          </p:nvPr>
        </p:nvSpPr>
        <p:spPr>
          <a:xfrm>
            <a:off x="9022647" y="1129978"/>
            <a:ext cx="2560320" cy="392539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11"/>
          <p:cNvSpPr>
            <a:spLocks noGrp="1"/>
          </p:cNvSpPr>
          <p:nvPr>
            <p:ph type="body" sz="quarter" idx="27" hasCustomPrompt="1"/>
          </p:nvPr>
        </p:nvSpPr>
        <p:spPr>
          <a:xfrm>
            <a:off x="9022647" y="1564645"/>
            <a:ext cx="2560320" cy="1136221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45" name="Picture Placeholder 5"/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11877798" y="342548"/>
            <a:ext cx="759112" cy="674766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6" name="Content Placeholder 4"/>
          <p:cNvSpPr>
            <a:spLocks noGrp="1"/>
          </p:cNvSpPr>
          <p:nvPr>
            <p:ph sz="quarter" idx="29"/>
          </p:nvPr>
        </p:nvSpPr>
        <p:spPr>
          <a:xfrm>
            <a:off x="11886358" y="2888520"/>
            <a:ext cx="2560320" cy="4339597"/>
          </a:xfr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200"/>
              </a:spcAft>
              <a:defRPr sz="1800" b="0"/>
            </a:lvl1pPr>
            <a:lvl2pPr>
              <a:lnSpc>
                <a:spcPct val="100000"/>
              </a:lnSpc>
              <a:spcAft>
                <a:spcPts val="200"/>
              </a:spcAft>
              <a:defRPr sz="1800" b="0"/>
            </a:lvl2pPr>
            <a:lvl3pPr>
              <a:lnSpc>
                <a:spcPct val="100000"/>
              </a:lnSpc>
              <a:spcAft>
                <a:spcPts val="200"/>
              </a:spcAft>
              <a:defRPr sz="1800" b="0"/>
            </a:lvl3pPr>
            <a:lvl4pPr>
              <a:lnSpc>
                <a:spcPct val="100000"/>
              </a:lnSpc>
              <a:spcAft>
                <a:spcPts val="200"/>
              </a:spcAft>
              <a:defRPr sz="1800" b="0"/>
            </a:lvl4pPr>
            <a:lvl5pPr>
              <a:lnSpc>
                <a:spcPct val="100000"/>
              </a:lnSpc>
              <a:spcAft>
                <a:spcPts val="200"/>
              </a:spcAft>
              <a:defRPr sz="1800"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7" name="Text Placehold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11877796" y="1129978"/>
            <a:ext cx="2560320" cy="392539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8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11877796" y="1564645"/>
            <a:ext cx="2560320" cy="1136221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094" y="795866"/>
            <a:ext cx="12984480" cy="159485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90057" y="5081570"/>
            <a:ext cx="3880985" cy="2141918"/>
          </a:xfrm>
        </p:spPr>
        <p:txBody>
          <a:bodyPr lIns="0" rIns="0">
            <a:noAutofit/>
          </a:bodyPr>
          <a:lstStyle>
            <a:lvl1pPr>
              <a:defRPr sz="1800" b="0"/>
            </a:lvl1pPr>
            <a:lvl2pPr>
              <a:defRPr sz="18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90056" y="2735944"/>
            <a:ext cx="3836761" cy="566057"/>
          </a:xfrm>
          <a:solidFill>
            <a:schemeClr val="accent2"/>
          </a:solidFill>
        </p:spPr>
        <p:txBody>
          <a:bodyPr lIns="182880" rIns="182880" anchor="ctr">
            <a:noAutofit/>
          </a:bodyPr>
          <a:lstStyle>
            <a:lvl1pPr marL="0" indent="0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Stat 1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90057" y="3355410"/>
            <a:ext cx="3836761" cy="907101"/>
          </a:xfrm>
          <a:noFill/>
        </p:spPr>
        <p:txBody>
          <a:bodyPr lIns="0" rIns="0" anchor="ctr">
            <a:noAutofit/>
          </a:bodyPr>
          <a:lstStyle>
            <a:lvl1pPr marL="0" indent="0">
              <a:buNone/>
              <a:defRPr sz="64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Number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90057" y="4315920"/>
            <a:ext cx="3836761" cy="420428"/>
          </a:xfrm>
          <a:noFill/>
        </p:spPr>
        <p:txBody>
          <a:bodyPr lIns="0" rIns="0" anchor="ctr">
            <a:noAutofit/>
          </a:bodyPr>
          <a:lstStyle>
            <a:lvl1pPr marL="0" indent="0">
              <a:buNone/>
              <a:defRPr sz="2800" b="0" baseline="0">
                <a:solidFill>
                  <a:srgbClr val="768591"/>
                </a:solidFill>
              </a:defRPr>
            </a:lvl1pPr>
          </a:lstStyle>
          <a:p>
            <a:pPr lvl="0"/>
            <a:r>
              <a:rPr lang="en-US"/>
              <a:t>Number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5"/>
          </p:nvPr>
        </p:nvSpPr>
        <p:spPr>
          <a:xfrm>
            <a:off x="5510436" y="5081570"/>
            <a:ext cx="3880985" cy="2141918"/>
          </a:xfrm>
        </p:spPr>
        <p:txBody>
          <a:bodyPr lIns="0" rIns="0">
            <a:noAutofit/>
          </a:bodyPr>
          <a:lstStyle>
            <a:lvl1pPr>
              <a:defRPr sz="1800" b="0"/>
            </a:lvl1pPr>
            <a:lvl2pPr>
              <a:defRPr sz="18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5510436" y="2735944"/>
            <a:ext cx="3836760" cy="566057"/>
          </a:xfrm>
          <a:solidFill>
            <a:schemeClr val="accent6"/>
          </a:solidFill>
        </p:spPr>
        <p:txBody>
          <a:bodyPr lIns="182880" rIns="182880" anchor="ctr">
            <a:noAutofit/>
          </a:bodyPr>
          <a:lstStyle>
            <a:lvl1pPr marL="0" indent="0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Stat 2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5510436" y="3355410"/>
            <a:ext cx="3836761" cy="907101"/>
          </a:xfrm>
          <a:noFill/>
        </p:spPr>
        <p:txBody>
          <a:bodyPr lIns="0" rIns="0" anchor="ctr">
            <a:noAutofit/>
          </a:bodyPr>
          <a:lstStyle>
            <a:lvl1pPr marL="0" indent="0">
              <a:buNone/>
              <a:defRPr sz="64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510435" y="4315920"/>
            <a:ext cx="3836761" cy="420428"/>
          </a:xfrm>
          <a:noFill/>
        </p:spPr>
        <p:txBody>
          <a:bodyPr lIns="0" rIns="0" anchor="ctr">
            <a:noAutofit/>
          </a:bodyPr>
          <a:lstStyle>
            <a:lvl1pPr marL="0" indent="0">
              <a:buNone/>
              <a:defRPr sz="2800" b="0" baseline="0">
                <a:solidFill>
                  <a:srgbClr val="768591"/>
                </a:solidFill>
              </a:defRPr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9"/>
          </p:nvPr>
        </p:nvSpPr>
        <p:spPr>
          <a:xfrm>
            <a:off x="10026475" y="5098503"/>
            <a:ext cx="3880985" cy="2141918"/>
          </a:xfrm>
        </p:spPr>
        <p:txBody>
          <a:bodyPr lIns="0" rIns="0">
            <a:noAutofit/>
          </a:bodyPr>
          <a:lstStyle>
            <a:lvl1pPr>
              <a:defRPr sz="1800" b="0"/>
            </a:lvl1pPr>
            <a:lvl2pPr>
              <a:defRPr sz="1800" b="0"/>
            </a:lvl2pPr>
            <a:lvl3pPr>
              <a:defRPr sz="1800" b="0"/>
            </a:lvl3pPr>
            <a:lvl4pPr>
              <a:defRPr sz="1800" b="0"/>
            </a:lvl4pPr>
            <a:lvl5pPr>
              <a:defRPr sz="1800"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10026474" y="2752877"/>
            <a:ext cx="3880985" cy="566057"/>
          </a:xfrm>
          <a:solidFill>
            <a:schemeClr val="accent3"/>
          </a:solidFill>
        </p:spPr>
        <p:txBody>
          <a:bodyPr lIns="182880" rIns="182880" anchor="ctr">
            <a:noAutofit/>
          </a:bodyPr>
          <a:lstStyle>
            <a:lvl1pPr marL="0" indent="0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Stat 3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0026475" y="3372343"/>
            <a:ext cx="3836761" cy="907101"/>
          </a:xfrm>
          <a:noFill/>
        </p:spPr>
        <p:txBody>
          <a:bodyPr lIns="0" rIns="0" anchor="ctr">
            <a:noAutofit/>
          </a:bodyPr>
          <a:lstStyle>
            <a:lvl1pPr marL="0" indent="0">
              <a:buNone/>
              <a:defRPr sz="64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Number</a:t>
            </a:r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0026474" y="4332853"/>
            <a:ext cx="3836761" cy="420428"/>
          </a:xfrm>
          <a:noFill/>
        </p:spPr>
        <p:txBody>
          <a:bodyPr lIns="0" rIns="0" anchor="ctr">
            <a:noAutofit/>
          </a:bodyPr>
          <a:lstStyle>
            <a:lvl1pPr marL="0" indent="0">
              <a:buNone/>
              <a:defRPr sz="2800" b="0" baseline="0">
                <a:solidFill>
                  <a:srgbClr val="768591"/>
                </a:solidFill>
              </a:defRPr>
            </a:lvl1pPr>
          </a:lstStyle>
          <a:p>
            <a:pPr lvl="0"/>
            <a:r>
              <a:rPr lang="en-US"/>
              <a:t>Number</a:t>
            </a:r>
            <a:endParaRPr lang="en-US" dirty="0"/>
          </a:p>
        </p:txBody>
      </p:sp>
      <p:sp>
        <p:nvSpPr>
          <p:cNvPr id="2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2" cstate="email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8000"/>
                    </a14:imgEffect>
                    <a14:imgEffect>
                      <a14:colorTemperature colorTemp="53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4630400" cy="8229600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487985" y="0"/>
            <a:ext cx="13691506" cy="7772400"/>
          </a:xfrm>
          <a:prstGeom prst="rect">
            <a:avLst/>
          </a:prstGeom>
          <a:solidFill>
            <a:srgbClr val="00A2E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256388" y="1078456"/>
            <a:ext cx="6144411" cy="1470976"/>
            <a:chOff x="439911" y="1886916"/>
            <a:chExt cx="4689091" cy="2096705"/>
          </a:xfrm>
          <a:solidFill>
            <a:schemeClr val="bg1"/>
          </a:solidFill>
        </p:grpSpPr>
        <p:sp>
          <p:nvSpPr>
            <p:cNvPr id="24" name="Rectangle 23"/>
            <p:cNvSpPr/>
            <p:nvPr userDrawn="1"/>
          </p:nvSpPr>
          <p:spPr>
            <a:xfrm rot="16200000">
              <a:off x="1712843" y="2809480"/>
              <a:ext cx="2081391" cy="244322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 rot="16200000">
              <a:off x="799772" y="2739121"/>
              <a:ext cx="2081394" cy="385039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 userDrawn="1"/>
          </p:nvSpPr>
          <p:spPr>
            <a:xfrm rot="16200000">
              <a:off x="-401062" y="2739180"/>
              <a:ext cx="2085414" cy="40346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2112483" y="2795214"/>
              <a:ext cx="2085407" cy="276865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 rot="16200000">
              <a:off x="2897089" y="2836259"/>
              <a:ext cx="2085412" cy="19477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 rot="16200000">
              <a:off x="3775666" y="2849376"/>
              <a:ext cx="2081394" cy="16452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 rot="16200000">
              <a:off x="4041119" y="2884452"/>
              <a:ext cx="2085419" cy="90347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310334" y="6413766"/>
            <a:ext cx="4793020" cy="60659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0335" y="2694067"/>
            <a:ext cx="6899984" cy="221246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310335" y="5134810"/>
            <a:ext cx="6899984" cy="33631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310335" y="5540179"/>
            <a:ext cx="6899984" cy="51118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Title, Department</a:t>
            </a:r>
          </a:p>
        </p:txBody>
      </p:sp>
      <p:sp>
        <p:nvSpPr>
          <p:cNvPr id="39" name="Rectangle 38"/>
          <p:cNvSpPr/>
          <p:nvPr userDrawn="1"/>
        </p:nvSpPr>
        <p:spPr>
          <a:xfrm>
            <a:off x="13335013" y="477255"/>
            <a:ext cx="939681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80" b="1" dirty="0">
                <a:solidFill>
                  <a:schemeClr val="bg1">
                    <a:alpha val="80000"/>
                  </a:schemeClr>
                </a:solidFill>
                <a:latin typeface="Arial" charset="0"/>
                <a:ea typeface="Arial" charset="0"/>
                <a:cs typeface="Arial" charset="0"/>
              </a:rPr>
              <a:t>icf.com</a:t>
            </a: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4" cstate="email">
            <a:alphaModFix amt="6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238" y="4259277"/>
            <a:ext cx="1551940" cy="1253192"/>
          </a:xfrm>
          <a:prstGeom prst="rect">
            <a:avLst/>
          </a:prstGeom>
        </p:spPr>
      </p:pic>
      <p:sp>
        <p:nvSpPr>
          <p:cNvPr id="44" name="TextBox 43"/>
          <p:cNvSpPr txBox="1"/>
          <p:nvPr userDrawn="1"/>
        </p:nvSpPr>
        <p:spPr>
          <a:xfrm>
            <a:off x="488357" y="4906534"/>
            <a:ext cx="3206018" cy="5419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ts val="6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8000" b="1" spc="-150" dirty="0">
                <a:solidFill>
                  <a:schemeClr val="bg1">
                    <a:alpha val="79000"/>
                  </a:schemeClr>
                </a:solidFill>
                <a:latin typeface="Arial" charset="0"/>
                <a:ea typeface="Arial" charset="0"/>
                <a:cs typeface="Arial" charset="0"/>
              </a:rPr>
              <a:t>we</a:t>
            </a:r>
            <a:r>
              <a:rPr lang="en-US" sz="8000" b="1" spc="-300" dirty="0">
                <a:solidFill>
                  <a:schemeClr val="bg1">
                    <a:alpha val="79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000" b="1" spc="-150" dirty="0">
                <a:solidFill>
                  <a:schemeClr val="bg1">
                    <a:alpha val="79000"/>
                  </a:schemeClr>
                </a:solidFill>
                <a:latin typeface="Arial" charset="0"/>
                <a:ea typeface="Arial" charset="0"/>
                <a:cs typeface="Arial" charset="0"/>
              </a:rPr>
              <a:t>are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block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1" y="0"/>
            <a:ext cx="4571999" cy="8229600"/>
          </a:xfrm>
          <a:prstGeom prst="rect">
            <a:avLst/>
          </a:prstGeom>
          <a:solidFill>
            <a:srgbClr val="00A2E0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394958" y="2133600"/>
            <a:ext cx="8403414" cy="4876800"/>
          </a:xfrm>
        </p:spPr>
        <p:txBody>
          <a:bodyPr numCol="1" spcCol="347472">
            <a:noAutofit/>
          </a:bodyPr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863753"/>
            <a:ext cx="2987041" cy="6502094"/>
          </a:xfrm>
        </p:spPr>
        <p:txBody>
          <a:bodyPr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394957" y="863752"/>
            <a:ext cx="8403415" cy="965047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7783035" y="1"/>
            <a:ext cx="6878202" cy="168603"/>
            <a:chOff x="7697975" y="1"/>
            <a:chExt cx="6878202" cy="168603"/>
          </a:xfrm>
        </p:grpSpPr>
        <p:sp>
          <p:nvSpPr>
            <p:cNvPr id="11" name="Rectangle 10"/>
            <p:cNvSpPr/>
            <p:nvPr userDrawn="1"/>
          </p:nvSpPr>
          <p:spPr>
            <a:xfrm rot="16200000">
              <a:off x="7706083" y="-8107"/>
              <a:ext cx="168601" cy="184818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3" name="Rectangle 12"/>
            <p:cNvSpPr/>
            <p:nvPr userDrawn="1"/>
          </p:nvSpPr>
          <p:spPr>
            <a:xfrm rot="16200000">
              <a:off x="8089937" y="-59288"/>
              <a:ext cx="168601" cy="287180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4" name="Rectangle 13"/>
            <p:cNvSpPr/>
            <p:nvPr userDrawn="1"/>
          </p:nvSpPr>
          <p:spPr>
            <a:xfrm rot="16200000">
              <a:off x="8405052" y="35042"/>
              <a:ext cx="168601" cy="98520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5" name="Rectangle 14"/>
            <p:cNvSpPr/>
            <p:nvPr userDrawn="1"/>
          </p:nvSpPr>
          <p:spPr>
            <a:xfrm rot="16200000">
              <a:off x="8675424" y="-43401"/>
              <a:ext cx="168276" cy="255081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6" name="Rectangle 15"/>
            <p:cNvSpPr/>
            <p:nvPr userDrawn="1"/>
          </p:nvSpPr>
          <p:spPr>
            <a:xfrm rot="16200000">
              <a:off x="9061047" y="3594"/>
              <a:ext cx="168601" cy="16141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7" name="Rectangle 16"/>
            <p:cNvSpPr/>
            <p:nvPr userDrawn="1"/>
          </p:nvSpPr>
          <p:spPr>
            <a:xfrm rot="16200000">
              <a:off x="9416817" y="-55473"/>
              <a:ext cx="168601" cy="279550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8" name="Rectangle 17"/>
            <p:cNvSpPr/>
            <p:nvPr userDrawn="1"/>
          </p:nvSpPr>
          <p:spPr>
            <a:xfrm rot="16200000">
              <a:off x="9773100" y="23284"/>
              <a:ext cx="168601" cy="122037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9" name="Rectangle 18"/>
            <p:cNvSpPr/>
            <p:nvPr userDrawn="1"/>
          </p:nvSpPr>
          <p:spPr>
            <a:xfrm rot="16200000">
              <a:off x="9998103" y="14152"/>
              <a:ext cx="168276" cy="139974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0" name="Rectangle 19"/>
            <p:cNvSpPr/>
            <p:nvPr userDrawn="1"/>
          </p:nvSpPr>
          <p:spPr>
            <a:xfrm rot="16200000">
              <a:off x="10210755" y="34879"/>
              <a:ext cx="168276" cy="98520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1" name="Rectangle 20"/>
            <p:cNvSpPr/>
            <p:nvPr userDrawn="1"/>
          </p:nvSpPr>
          <p:spPr>
            <a:xfrm rot="16200000">
              <a:off x="10498009" y="27697"/>
              <a:ext cx="168601" cy="113210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2" name="Rectangle 21"/>
            <p:cNvSpPr/>
            <p:nvPr userDrawn="1"/>
          </p:nvSpPr>
          <p:spPr>
            <a:xfrm rot="16200000">
              <a:off x="10882586" y="-88184"/>
              <a:ext cx="168601" cy="344973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3" name="Rectangle 22"/>
            <p:cNvSpPr/>
            <p:nvPr userDrawn="1"/>
          </p:nvSpPr>
          <p:spPr>
            <a:xfrm rot="16200000">
              <a:off x="11371480" y="-65278"/>
              <a:ext cx="168601" cy="299162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4" name="Rectangle 23"/>
            <p:cNvSpPr/>
            <p:nvPr userDrawn="1"/>
          </p:nvSpPr>
          <p:spPr>
            <a:xfrm rot="16200000">
              <a:off x="11643648" y="35042"/>
              <a:ext cx="168602" cy="98520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5" name="Rectangle 24"/>
            <p:cNvSpPr/>
            <p:nvPr userDrawn="1"/>
          </p:nvSpPr>
          <p:spPr>
            <a:xfrm rot="16200000">
              <a:off x="11808048" y="14655"/>
              <a:ext cx="168276" cy="138970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6" name="Rectangle 25"/>
            <p:cNvSpPr/>
            <p:nvPr userDrawn="1"/>
          </p:nvSpPr>
          <p:spPr>
            <a:xfrm rot="16200000">
              <a:off x="12147416" y="35042"/>
              <a:ext cx="168602" cy="98520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7" name="Rectangle 26"/>
            <p:cNvSpPr/>
            <p:nvPr userDrawn="1"/>
          </p:nvSpPr>
          <p:spPr>
            <a:xfrm rot="16200000">
              <a:off x="12485994" y="-48623"/>
              <a:ext cx="168602" cy="265851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8" name="Rectangle 27"/>
            <p:cNvSpPr/>
            <p:nvPr userDrawn="1"/>
          </p:nvSpPr>
          <p:spPr>
            <a:xfrm rot="16200000">
              <a:off x="12939130" y="-32867"/>
              <a:ext cx="168601" cy="234338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9" name="Rectangle 28"/>
            <p:cNvSpPr/>
            <p:nvPr userDrawn="1"/>
          </p:nvSpPr>
          <p:spPr>
            <a:xfrm rot="16200000">
              <a:off x="13319809" y="35042"/>
              <a:ext cx="168601" cy="98520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0" name="Rectangle 29"/>
            <p:cNvSpPr/>
            <p:nvPr userDrawn="1"/>
          </p:nvSpPr>
          <p:spPr>
            <a:xfrm rot="16200000">
              <a:off x="13574442" y="29732"/>
              <a:ext cx="168601" cy="109140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1" name="Rectangle 30"/>
            <p:cNvSpPr/>
            <p:nvPr userDrawn="1"/>
          </p:nvSpPr>
          <p:spPr>
            <a:xfrm rot="16200000">
              <a:off x="13934574" y="-32376"/>
              <a:ext cx="168601" cy="233357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2" name="Rectangle 31"/>
            <p:cNvSpPr/>
            <p:nvPr userDrawn="1"/>
          </p:nvSpPr>
          <p:spPr>
            <a:xfrm rot="16200000">
              <a:off x="14351225" y="-56349"/>
              <a:ext cx="168601" cy="281302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</p:grpSp>
      <p:sp>
        <p:nvSpPr>
          <p:cNvPr id="3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Title + Bulle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415747" y="1424763"/>
            <a:ext cx="4834150" cy="6358270"/>
          </a:xfrm>
        </p:spPr>
        <p:txBody>
          <a:bodyPr numCol="1" spcCol="347472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5613991" cy="191386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92788" cy="8229600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813105"/>
            <a:ext cx="3444241" cy="6523359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415747" y="355905"/>
            <a:ext cx="4934270" cy="914400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  <a:lvl2pPr marL="201930" indent="0">
              <a:buNone/>
              <a:defRPr/>
            </a:lvl2pPr>
            <a:lvl3pPr marL="480060" indent="0">
              <a:buNone/>
              <a:defRPr/>
            </a:lvl3pPr>
            <a:lvl4pPr marL="691516" indent="0">
              <a:buNone/>
              <a:defRPr/>
            </a:lvl4pPr>
            <a:lvl5pPr marL="889636" indent="0"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0972800" y="0"/>
            <a:ext cx="3661851" cy="8229600"/>
          </a:xfrm>
          <a:prstGeom prst="rect">
            <a:avLst/>
          </a:prstGeom>
          <a:solidFill>
            <a:srgbClr val="D8E0E3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No be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4630400" cy="409074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994149" y="877888"/>
            <a:ext cx="4476083" cy="6400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98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4529470"/>
            <a:ext cx="9764286" cy="2785730"/>
          </a:xfr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 rot="16200000">
            <a:off x="6415030" y="-2338705"/>
            <a:ext cx="113959" cy="12944026"/>
            <a:chOff x="10871191" y="50800"/>
            <a:chExt cx="1320810" cy="6789336"/>
          </a:xfrm>
        </p:grpSpPr>
        <p:sp>
          <p:nvSpPr>
            <p:cNvPr id="10" name="Rectangle 9"/>
            <p:cNvSpPr/>
            <p:nvPr userDrawn="1"/>
          </p:nvSpPr>
          <p:spPr>
            <a:xfrm>
              <a:off x="10871200" y="50800"/>
              <a:ext cx="1320800" cy="8576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0871200" y="205179"/>
              <a:ext cx="1320800" cy="133268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0871199" y="395185"/>
              <a:ext cx="1320802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10873743" y="484251"/>
              <a:ext cx="1318258" cy="118372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10871199" y="685010"/>
              <a:ext cx="1320802" cy="7490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10871199" y="822697"/>
              <a:ext cx="1320802" cy="129727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0871199" y="1024580"/>
              <a:ext cx="1320802" cy="56632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10873743" y="1124757"/>
              <a:ext cx="1318258" cy="64956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10873743" y="1233058"/>
              <a:ext cx="1318258" cy="45719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10871197" y="1363027"/>
              <a:ext cx="1320799" cy="5253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10871197" y="1487717"/>
              <a:ext cx="1320802" cy="160087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10871194" y="1725221"/>
              <a:ext cx="1320804" cy="138828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10871194" y="1898077"/>
              <a:ext cx="1320807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10873743" y="1964907"/>
              <a:ext cx="1318258" cy="64490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10871194" y="2131854"/>
              <a:ext cx="1320807" cy="45719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10871194" y="2250148"/>
              <a:ext cx="1320807" cy="123370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10871195" y="2467741"/>
              <a:ext cx="1320806" cy="108746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10871195" y="2675911"/>
              <a:ext cx="1320806" cy="45719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10871195" y="2791611"/>
              <a:ext cx="1320806" cy="50647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10871195" y="2929911"/>
              <a:ext cx="1320806" cy="108291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10871195" y="3112136"/>
              <a:ext cx="1320806" cy="130540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10871195" y="3353183"/>
              <a:ext cx="1320806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2" name="Rectangle 31"/>
            <p:cNvSpPr/>
            <p:nvPr userDrawn="1"/>
          </p:nvSpPr>
          <p:spPr>
            <a:xfrm flipV="1">
              <a:off x="10871195" y="3482170"/>
              <a:ext cx="1320806" cy="45719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10873735" y="3603376"/>
              <a:ext cx="1318263" cy="141984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4" name="Rectangle 33"/>
            <p:cNvSpPr/>
            <p:nvPr userDrawn="1"/>
          </p:nvSpPr>
          <p:spPr>
            <a:xfrm flipV="1">
              <a:off x="10871195" y="3834539"/>
              <a:ext cx="1320806" cy="69170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10871195" y="3948096"/>
              <a:ext cx="1320806" cy="9333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10871195" y="4121179"/>
              <a:ext cx="1320806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10871194" y="4198524"/>
              <a:ext cx="1320807" cy="112454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10871194" y="4345006"/>
              <a:ext cx="1320804" cy="143201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10871194" y="4567954"/>
              <a:ext cx="1320807" cy="75310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10871193" y="4706046"/>
              <a:ext cx="1320808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10871194" y="4789199"/>
              <a:ext cx="1320807" cy="65623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2" name="Rectangle 41"/>
            <p:cNvSpPr/>
            <p:nvPr userDrawn="1"/>
          </p:nvSpPr>
          <p:spPr>
            <a:xfrm flipV="1">
              <a:off x="10871191" y="4934568"/>
              <a:ext cx="1320804" cy="50823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10873740" y="5014315"/>
              <a:ext cx="1318258" cy="152493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10871191" y="5202387"/>
              <a:ext cx="1320810" cy="59980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10871200" y="5521910"/>
              <a:ext cx="1320800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11121081" y="5603971"/>
              <a:ext cx="1070918" cy="170753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0871191" y="5837507"/>
              <a:ext cx="1320810" cy="84922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0871191" y="5351430"/>
              <a:ext cx="1320807" cy="85255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10948086" y="6009918"/>
              <a:ext cx="1243913" cy="120465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50" name="Rectangle 49"/>
            <p:cNvSpPr/>
            <p:nvPr userDrawn="1"/>
          </p:nvSpPr>
          <p:spPr>
            <a:xfrm flipV="1">
              <a:off x="11186984" y="6186816"/>
              <a:ext cx="1005015" cy="45719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335265" y="6316718"/>
              <a:ext cx="856736" cy="120742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11458832" y="6485760"/>
              <a:ext cx="733168" cy="111658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53" name="Rectangle 52"/>
            <p:cNvSpPr/>
            <p:nvPr userDrawn="1"/>
          </p:nvSpPr>
          <p:spPr>
            <a:xfrm>
              <a:off x="11598876" y="6635685"/>
              <a:ext cx="593123" cy="120465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54" name="Rectangle 53"/>
            <p:cNvSpPr/>
            <p:nvPr userDrawn="1"/>
          </p:nvSpPr>
          <p:spPr>
            <a:xfrm>
              <a:off x="11664778" y="6794417"/>
              <a:ext cx="527222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</p:grpSp>
      <p:sp>
        <p:nvSpPr>
          <p:cNvPr id="55" name="Rectangle 54"/>
          <p:cNvSpPr/>
          <p:nvPr userDrawn="1"/>
        </p:nvSpPr>
        <p:spPr>
          <a:xfrm>
            <a:off x="0" y="0"/>
            <a:ext cx="14630400" cy="449705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6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4630400" cy="40763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>
                <a:solidFill>
                  <a:srgbClr val="768591"/>
                </a:solidFill>
              </a:defRPr>
            </a:lvl1pPr>
          </a:lstStyle>
          <a:p>
            <a:r>
              <a:rPr lang="en-US" dirty="0"/>
              <a:t>Click to insert picture	</a:t>
            </a:r>
          </a:p>
        </p:txBody>
      </p:sp>
      <p:sp>
        <p:nvSpPr>
          <p:cNvPr id="5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 Text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 rot="16200000">
            <a:off x="6415030" y="-2300233"/>
            <a:ext cx="113959" cy="12944026"/>
            <a:chOff x="10871191" y="50800"/>
            <a:chExt cx="1320810" cy="6789336"/>
          </a:xfrm>
        </p:grpSpPr>
        <p:sp>
          <p:nvSpPr>
            <p:cNvPr id="10" name="Rectangle 9"/>
            <p:cNvSpPr/>
            <p:nvPr userDrawn="1"/>
          </p:nvSpPr>
          <p:spPr>
            <a:xfrm>
              <a:off x="10871200" y="50800"/>
              <a:ext cx="1320800" cy="8576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0871200" y="205179"/>
              <a:ext cx="1320800" cy="133268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0871199" y="395185"/>
              <a:ext cx="1320802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10873743" y="484251"/>
              <a:ext cx="1318258" cy="118372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10871199" y="685010"/>
              <a:ext cx="1320802" cy="7490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10871199" y="822697"/>
              <a:ext cx="1320802" cy="129727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0871199" y="1024580"/>
              <a:ext cx="1320802" cy="56632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10873743" y="1124757"/>
              <a:ext cx="1318258" cy="64956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10873743" y="1233058"/>
              <a:ext cx="1318258" cy="45719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10871197" y="1363027"/>
              <a:ext cx="1320799" cy="5253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10871197" y="1487717"/>
              <a:ext cx="1320802" cy="160087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10871194" y="1725221"/>
              <a:ext cx="1320804" cy="138828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10871194" y="1898077"/>
              <a:ext cx="1320807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10873743" y="1964907"/>
              <a:ext cx="1318258" cy="64490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10871194" y="2131854"/>
              <a:ext cx="1320807" cy="45719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10871194" y="2250148"/>
              <a:ext cx="1320807" cy="123370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10871195" y="2467741"/>
              <a:ext cx="1320806" cy="108746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10871195" y="2675911"/>
              <a:ext cx="1320806" cy="45719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10871195" y="2791611"/>
              <a:ext cx="1320806" cy="50647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10871195" y="2929911"/>
              <a:ext cx="1320806" cy="108291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10871195" y="3112136"/>
              <a:ext cx="1320806" cy="130540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10871195" y="3353183"/>
              <a:ext cx="1320806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2" name="Rectangle 31"/>
            <p:cNvSpPr/>
            <p:nvPr userDrawn="1"/>
          </p:nvSpPr>
          <p:spPr>
            <a:xfrm flipV="1">
              <a:off x="10871195" y="3482170"/>
              <a:ext cx="1320806" cy="45719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10873735" y="3603376"/>
              <a:ext cx="1318263" cy="141984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4" name="Rectangle 33"/>
            <p:cNvSpPr/>
            <p:nvPr userDrawn="1"/>
          </p:nvSpPr>
          <p:spPr>
            <a:xfrm flipV="1">
              <a:off x="10871195" y="3834539"/>
              <a:ext cx="1320806" cy="69170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10871195" y="3948096"/>
              <a:ext cx="1320806" cy="9333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10871195" y="4121179"/>
              <a:ext cx="1320806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10871194" y="4198524"/>
              <a:ext cx="1320807" cy="112454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10871194" y="4345006"/>
              <a:ext cx="1320804" cy="143201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10871194" y="4567954"/>
              <a:ext cx="1320807" cy="75310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10871193" y="4706046"/>
              <a:ext cx="1320808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10871194" y="4789199"/>
              <a:ext cx="1320807" cy="65623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2" name="Rectangle 41"/>
            <p:cNvSpPr/>
            <p:nvPr userDrawn="1"/>
          </p:nvSpPr>
          <p:spPr>
            <a:xfrm flipV="1">
              <a:off x="10871191" y="4934568"/>
              <a:ext cx="1320804" cy="50823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10873740" y="5014315"/>
              <a:ext cx="1318258" cy="152493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10871191" y="5202387"/>
              <a:ext cx="1320810" cy="59980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10871200" y="5521910"/>
              <a:ext cx="1320800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11121081" y="5603971"/>
              <a:ext cx="1070918" cy="170753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0871191" y="5837507"/>
              <a:ext cx="1320810" cy="84922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0871191" y="5351430"/>
              <a:ext cx="1320807" cy="85255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10948086" y="6009918"/>
              <a:ext cx="1243913" cy="120465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50" name="Rectangle 49"/>
            <p:cNvSpPr/>
            <p:nvPr userDrawn="1"/>
          </p:nvSpPr>
          <p:spPr>
            <a:xfrm flipV="1">
              <a:off x="11186984" y="6186816"/>
              <a:ext cx="1005015" cy="45719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335265" y="6316718"/>
              <a:ext cx="856736" cy="120742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11458832" y="6485760"/>
              <a:ext cx="733168" cy="111658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53" name="Rectangle 52"/>
            <p:cNvSpPr/>
            <p:nvPr userDrawn="1"/>
          </p:nvSpPr>
          <p:spPr>
            <a:xfrm>
              <a:off x="11598876" y="6635685"/>
              <a:ext cx="593123" cy="120465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54" name="Rectangle 53"/>
            <p:cNvSpPr/>
            <p:nvPr userDrawn="1"/>
          </p:nvSpPr>
          <p:spPr>
            <a:xfrm>
              <a:off x="11664778" y="6794417"/>
              <a:ext cx="527222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</p:grpSp>
      <p:sp>
        <p:nvSpPr>
          <p:cNvPr id="55" name="Rectangle 54"/>
          <p:cNvSpPr/>
          <p:nvPr userDrawn="1"/>
        </p:nvSpPr>
        <p:spPr>
          <a:xfrm>
            <a:off x="0" y="0"/>
            <a:ext cx="14630400" cy="449705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6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4630400" cy="4114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>
                <a:solidFill>
                  <a:srgbClr val="768591"/>
                </a:solidFill>
              </a:defRPr>
            </a:lvl1pPr>
          </a:lstStyle>
          <a:p>
            <a:r>
              <a:rPr lang="en-US" dirty="0"/>
              <a:t>Click to insert picture	</a:t>
            </a:r>
          </a:p>
        </p:txBody>
      </p:sp>
      <p:sp>
        <p:nvSpPr>
          <p:cNvPr id="61" name="Content Placeholder 4"/>
          <p:cNvSpPr>
            <a:spLocks noGrp="1"/>
          </p:cNvSpPr>
          <p:nvPr>
            <p:ph sz="quarter" idx="12"/>
          </p:nvPr>
        </p:nvSpPr>
        <p:spPr>
          <a:xfrm>
            <a:off x="5489088" y="4949915"/>
            <a:ext cx="8684112" cy="2289086"/>
          </a:xfrm>
        </p:spPr>
        <p:txBody>
          <a:bodyPr numCol="2" spcCol="347472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2" name="Title 1"/>
          <p:cNvSpPr>
            <a:spLocks noGrp="1"/>
          </p:cNvSpPr>
          <p:nvPr>
            <p:ph type="title"/>
          </p:nvPr>
        </p:nvSpPr>
        <p:spPr>
          <a:xfrm>
            <a:off x="822960" y="4949915"/>
            <a:ext cx="4181871" cy="1922611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0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bg>
      <p:bgPr>
        <a:solidFill>
          <a:srgbClr val="D8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914400" y="1900990"/>
            <a:ext cx="12701337" cy="3104148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tabLst>
                <a:tab pos="3017838" algn="l"/>
              </a:tabLst>
              <a:defRPr sz="6400">
                <a:solidFill>
                  <a:srgbClr val="76859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347336"/>
            <a:ext cx="12851302" cy="1192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3600" b="0">
                <a:solidFill>
                  <a:srgbClr val="76859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193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4630400" cy="70789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 flipV="1">
            <a:off x="8079971" y="2"/>
            <a:ext cx="6590330" cy="70789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"/>
            <a:ext cx="6579326" cy="707898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438150"/>
            <a:ext cx="12984480" cy="14414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22325" y="2043954"/>
            <a:ext cx="12984480" cy="5118845"/>
          </a:xfrm>
        </p:spPr>
        <p:txBody>
          <a:bodyPr/>
          <a:lstStyle>
            <a:lvl2pPr>
              <a:defRPr baseline="0">
                <a:latin typeface="+mj-lt"/>
              </a:defRPr>
            </a:lvl2pPr>
            <a:lvl3pPr>
              <a:defRPr baseline="0">
                <a:latin typeface="+mj-lt"/>
              </a:defRPr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6986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/Quote 1Dk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4630401" cy="8229601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471879" y="0"/>
            <a:ext cx="13703418" cy="7772400"/>
          </a:xfrm>
          <a:prstGeom prst="rect">
            <a:avLst/>
          </a:prstGeom>
          <a:solidFill>
            <a:srgbClr val="00A2E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4682723" y="0"/>
            <a:ext cx="6348614" cy="806933"/>
            <a:chOff x="439911" y="1886916"/>
            <a:chExt cx="4689091" cy="2096705"/>
          </a:xfrm>
          <a:solidFill>
            <a:schemeClr val="bg1">
              <a:alpha val="80000"/>
            </a:schemeClr>
          </a:solidFill>
        </p:grpSpPr>
        <p:sp>
          <p:nvSpPr>
            <p:cNvPr id="35" name="Rectangle 34"/>
            <p:cNvSpPr/>
            <p:nvPr userDrawn="1"/>
          </p:nvSpPr>
          <p:spPr>
            <a:xfrm rot="16200000">
              <a:off x="1712843" y="2809480"/>
              <a:ext cx="2081391" cy="244322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/>
            <p:cNvSpPr/>
            <p:nvPr userDrawn="1"/>
          </p:nvSpPr>
          <p:spPr>
            <a:xfrm rot="16200000">
              <a:off x="799772" y="2739121"/>
              <a:ext cx="2081394" cy="385039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37" name="Rectangle 36"/>
            <p:cNvSpPr/>
            <p:nvPr userDrawn="1"/>
          </p:nvSpPr>
          <p:spPr>
            <a:xfrm rot="16200000">
              <a:off x="-401062" y="2739180"/>
              <a:ext cx="2085414" cy="40346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 rot="16200000">
              <a:off x="2112483" y="2795214"/>
              <a:ext cx="2085407" cy="276865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 rot="16200000">
              <a:off x="2897089" y="2836259"/>
              <a:ext cx="2085412" cy="19477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 rot="16200000">
              <a:off x="3775666" y="2849376"/>
              <a:ext cx="2081394" cy="16452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 rot="16200000">
              <a:off x="4041119" y="2884452"/>
              <a:ext cx="2085419" cy="90347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oup 41"/>
          <p:cNvGrpSpPr/>
          <p:nvPr userDrawn="1"/>
        </p:nvGrpSpPr>
        <p:grpSpPr>
          <a:xfrm>
            <a:off x="9088883" y="4002990"/>
            <a:ext cx="4639700" cy="1514235"/>
            <a:chOff x="646279" y="4426911"/>
            <a:chExt cx="4639700" cy="1514235"/>
          </a:xfrm>
        </p:grpSpPr>
        <p:pic>
          <p:nvPicPr>
            <p:cNvPr id="43" name="Picture 42"/>
            <p:cNvPicPr>
              <a:picLocks noChangeAspect="1"/>
            </p:cNvPicPr>
            <p:nvPr userDrawn="1"/>
          </p:nvPicPr>
          <p:blipFill>
            <a:blip r:embed="rId4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7104" y="4426911"/>
              <a:ext cx="1848875" cy="1488118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 userDrawn="1"/>
          </p:nvSpPr>
          <p:spPr>
            <a:xfrm>
              <a:off x="646279" y="5025428"/>
              <a:ext cx="2790825" cy="915718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0" indent="0"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-US" sz="7200" b="0" dirty="0">
                  <a:solidFill>
                    <a:schemeClr val="bg1">
                      <a:alpha val="80000"/>
                    </a:schemeClr>
                  </a:solidFill>
                </a:rPr>
                <a:t>we</a:t>
              </a:r>
              <a:r>
                <a:rPr lang="en-US" sz="4800" b="0" dirty="0">
                  <a:solidFill>
                    <a:schemeClr val="bg1">
                      <a:alpha val="80000"/>
                    </a:schemeClr>
                  </a:solidFill>
                </a:rPr>
                <a:t> </a:t>
              </a:r>
              <a:r>
                <a:rPr lang="en-US" sz="7200" b="0" dirty="0">
                  <a:solidFill>
                    <a:schemeClr val="bg1">
                      <a:alpha val="80000"/>
                    </a:schemeClr>
                  </a:solidFill>
                </a:rPr>
                <a:t>are</a:t>
              </a:r>
            </a:p>
          </p:txBody>
        </p:sp>
      </p:grpSp>
      <p:sp>
        <p:nvSpPr>
          <p:cNvPr id="16" name="Text Placeholder 2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22070" y="1247205"/>
            <a:ext cx="6856622" cy="598332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marR="0" indent="0" algn="r" defTabSz="54864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360"/>
              </a:spcAft>
              <a:buClrTx/>
              <a:buSzTx/>
              <a:buFont typeface="Wingdings" charset="2"/>
              <a:buNone/>
              <a:tabLst/>
              <a:defRPr sz="4400" b="1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Text or quote text with photo place holder </a:t>
            </a: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4630401" cy="8229601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471879" y="0"/>
            <a:ext cx="13703418" cy="7772400"/>
          </a:xfrm>
          <a:prstGeom prst="rect">
            <a:avLst/>
          </a:prstGeom>
          <a:solidFill>
            <a:srgbClr val="00AFAA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4682723" y="0"/>
            <a:ext cx="6348614" cy="806933"/>
            <a:chOff x="439911" y="1886916"/>
            <a:chExt cx="4689091" cy="2096705"/>
          </a:xfrm>
          <a:solidFill>
            <a:schemeClr val="bg1">
              <a:alpha val="80000"/>
            </a:schemeClr>
          </a:solidFill>
        </p:grpSpPr>
        <p:sp>
          <p:nvSpPr>
            <p:cNvPr id="11" name="Rectangle 10"/>
            <p:cNvSpPr/>
            <p:nvPr userDrawn="1"/>
          </p:nvSpPr>
          <p:spPr>
            <a:xfrm rot="16200000">
              <a:off x="1712843" y="2809480"/>
              <a:ext cx="2081391" cy="244322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 rot="16200000">
              <a:off x="799772" y="2739121"/>
              <a:ext cx="2081394" cy="385039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 rot="16200000">
              <a:off x="-401062" y="2739180"/>
              <a:ext cx="2085414" cy="40346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rot="16200000">
              <a:off x="2112483" y="2795214"/>
              <a:ext cx="2085407" cy="276865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16200000">
              <a:off x="2897089" y="2836259"/>
              <a:ext cx="2085412" cy="19477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3775666" y="2849376"/>
              <a:ext cx="2081394" cy="16452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4041119" y="2884452"/>
              <a:ext cx="2085419" cy="90347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 userDrawn="1"/>
        </p:nvGrpSpPr>
        <p:grpSpPr>
          <a:xfrm>
            <a:off x="9088883" y="4002990"/>
            <a:ext cx="4639700" cy="1514235"/>
            <a:chOff x="646279" y="4426911"/>
            <a:chExt cx="4639700" cy="1514235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7104" y="4426911"/>
              <a:ext cx="1848875" cy="148811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 userDrawn="1"/>
          </p:nvSpPr>
          <p:spPr>
            <a:xfrm>
              <a:off x="646279" y="5025428"/>
              <a:ext cx="2790825" cy="915718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0" indent="0"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-US" sz="7200" b="0" dirty="0">
                  <a:solidFill>
                    <a:schemeClr val="bg1">
                      <a:alpha val="80000"/>
                    </a:schemeClr>
                  </a:solidFill>
                </a:rPr>
                <a:t>we</a:t>
              </a:r>
              <a:r>
                <a:rPr lang="en-US" sz="4800" b="0" dirty="0">
                  <a:solidFill>
                    <a:schemeClr val="bg1">
                      <a:alpha val="80000"/>
                    </a:schemeClr>
                  </a:solidFill>
                </a:rPr>
                <a:t> </a:t>
              </a:r>
              <a:r>
                <a:rPr lang="en-US" sz="7200" b="0" dirty="0">
                  <a:solidFill>
                    <a:schemeClr val="bg1">
                      <a:alpha val="80000"/>
                    </a:schemeClr>
                  </a:solidFill>
                </a:rPr>
                <a:t>are</a:t>
              </a:r>
            </a:p>
          </p:txBody>
        </p:sp>
      </p:grpSp>
      <p:sp>
        <p:nvSpPr>
          <p:cNvPr id="18" name="Text Placeholder 2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22070" y="1247205"/>
            <a:ext cx="6856622" cy="598332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marR="0" indent="0" algn="r" defTabSz="54864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360"/>
              </a:spcAft>
              <a:buClrTx/>
              <a:buSzTx/>
              <a:buFont typeface="Wingdings" charset="2"/>
              <a:buNone/>
              <a:tabLst/>
              <a:defRPr sz="4400" b="1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Text or quote text with photo place holder </a:t>
            </a:r>
          </a:p>
        </p:txBody>
      </p:sp>
    </p:spTree>
    <p:extLst>
      <p:ext uri="{BB962C8B-B14F-4D97-AF65-F5344CB8AC3E}">
        <p14:creationId xmlns:p14="http://schemas.microsoft.com/office/powerpoint/2010/main" val="11154381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/Quote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4630401" cy="8229601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471879" y="-2"/>
            <a:ext cx="13703418" cy="7772402"/>
          </a:xfrm>
          <a:prstGeom prst="rect">
            <a:avLst/>
          </a:prstGeom>
          <a:solidFill>
            <a:srgbClr val="00538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4682723" y="0"/>
            <a:ext cx="6348614" cy="806933"/>
            <a:chOff x="439911" y="1886916"/>
            <a:chExt cx="4689091" cy="2096705"/>
          </a:xfrm>
          <a:solidFill>
            <a:schemeClr val="bg1">
              <a:alpha val="80000"/>
            </a:schemeClr>
          </a:solidFill>
        </p:grpSpPr>
        <p:sp>
          <p:nvSpPr>
            <p:cNvPr id="23" name="Rectangle 22"/>
            <p:cNvSpPr/>
            <p:nvPr userDrawn="1"/>
          </p:nvSpPr>
          <p:spPr>
            <a:xfrm rot="16200000">
              <a:off x="1712843" y="2809480"/>
              <a:ext cx="2081391" cy="244322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 rot="16200000">
              <a:off x="799772" y="2739121"/>
              <a:ext cx="2081394" cy="385039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 userDrawn="1"/>
          </p:nvSpPr>
          <p:spPr>
            <a:xfrm rot="16200000">
              <a:off x="-401062" y="2739180"/>
              <a:ext cx="2085414" cy="40346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rot="16200000">
              <a:off x="2112483" y="2795214"/>
              <a:ext cx="2085407" cy="276865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 rot="16200000">
              <a:off x="2897089" y="2836259"/>
              <a:ext cx="2085412" cy="19477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3775666" y="2849376"/>
              <a:ext cx="2081394" cy="16452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4041119" y="2884452"/>
              <a:ext cx="2085419" cy="90347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9088883" y="4002990"/>
            <a:ext cx="4639700" cy="1514235"/>
            <a:chOff x="646279" y="4426911"/>
            <a:chExt cx="4639700" cy="1514235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4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7104" y="4426911"/>
              <a:ext cx="1848875" cy="148811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 userDrawn="1"/>
          </p:nvSpPr>
          <p:spPr>
            <a:xfrm>
              <a:off x="646279" y="5025428"/>
              <a:ext cx="2790825" cy="915718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0" indent="0"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-US" sz="7200" b="0" dirty="0">
                  <a:solidFill>
                    <a:schemeClr val="bg1">
                      <a:alpha val="80000"/>
                    </a:schemeClr>
                  </a:solidFill>
                </a:rPr>
                <a:t>we</a:t>
              </a:r>
              <a:r>
                <a:rPr lang="en-US" sz="4800" b="0" dirty="0">
                  <a:solidFill>
                    <a:schemeClr val="bg1">
                      <a:alpha val="80000"/>
                    </a:schemeClr>
                  </a:solidFill>
                </a:rPr>
                <a:t> </a:t>
              </a:r>
              <a:r>
                <a:rPr lang="en-US" sz="7200" b="0" dirty="0">
                  <a:solidFill>
                    <a:schemeClr val="bg1">
                      <a:alpha val="80000"/>
                    </a:schemeClr>
                  </a:solidFill>
                </a:rPr>
                <a:t>are</a:t>
              </a:r>
            </a:p>
          </p:txBody>
        </p:sp>
      </p:grpSp>
      <p:sp>
        <p:nvSpPr>
          <p:cNvPr id="24" name="Text Placeholder 2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22070" y="1247205"/>
            <a:ext cx="6856622" cy="598332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marR="0" indent="0" algn="r" defTabSz="54864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360"/>
              </a:spcAft>
              <a:buClrTx/>
              <a:buSzTx/>
              <a:buFont typeface="Wingdings" charset="2"/>
              <a:buNone/>
              <a:tabLst/>
              <a:defRPr sz="4400" b="1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Text or quote text with photo place holder </a:t>
            </a:r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/Quote 1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4630401" cy="8229601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471879" y="0"/>
            <a:ext cx="13703418" cy="7772400"/>
          </a:xfrm>
          <a:prstGeom prst="rect">
            <a:avLst/>
          </a:prstGeom>
          <a:solidFill>
            <a:srgbClr val="EB095F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4682723" y="0"/>
            <a:ext cx="6348614" cy="806933"/>
            <a:chOff x="439911" y="1886916"/>
            <a:chExt cx="4689091" cy="2096705"/>
          </a:xfrm>
          <a:solidFill>
            <a:schemeClr val="bg1">
              <a:alpha val="80000"/>
            </a:schemeClr>
          </a:solidFill>
        </p:grpSpPr>
        <p:sp>
          <p:nvSpPr>
            <p:cNvPr id="23" name="Rectangle 22"/>
            <p:cNvSpPr/>
            <p:nvPr userDrawn="1"/>
          </p:nvSpPr>
          <p:spPr>
            <a:xfrm rot="16200000">
              <a:off x="1712843" y="2809480"/>
              <a:ext cx="2081391" cy="244322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 rot="16200000">
              <a:off x="799772" y="2739121"/>
              <a:ext cx="2081394" cy="385039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 userDrawn="1"/>
          </p:nvSpPr>
          <p:spPr>
            <a:xfrm rot="16200000">
              <a:off x="-401062" y="2739180"/>
              <a:ext cx="2085414" cy="40346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rot="16200000">
              <a:off x="2112483" y="2795214"/>
              <a:ext cx="2085407" cy="276865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 rot="16200000">
              <a:off x="2897089" y="2836259"/>
              <a:ext cx="2085412" cy="19477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3775666" y="2849376"/>
              <a:ext cx="2081394" cy="16452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4041119" y="2884452"/>
              <a:ext cx="2085419" cy="90347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 userDrawn="1"/>
        </p:nvGrpSpPr>
        <p:grpSpPr>
          <a:xfrm>
            <a:off x="9088883" y="4002990"/>
            <a:ext cx="4639700" cy="1514235"/>
            <a:chOff x="646279" y="4426911"/>
            <a:chExt cx="4639700" cy="1514235"/>
          </a:xfrm>
        </p:grpSpPr>
        <p:pic>
          <p:nvPicPr>
            <p:cNvPr id="31" name="Picture 30"/>
            <p:cNvPicPr>
              <a:picLocks noChangeAspect="1"/>
            </p:cNvPicPr>
            <p:nvPr userDrawn="1"/>
          </p:nvPicPr>
          <p:blipFill>
            <a:blip r:embed="rId4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7104" y="4426911"/>
              <a:ext cx="1848875" cy="1488118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 userDrawn="1"/>
          </p:nvSpPr>
          <p:spPr>
            <a:xfrm>
              <a:off x="646279" y="5025428"/>
              <a:ext cx="2790825" cy="915718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0" indent="0"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-US" sz="7200" b="0" dirty="0">
                  <a:solidFill>
                    <a:schemeClr val="bg1">
                      <a:alpha val="80000"/>
                    </a:schemeClr>
                  </a:solidFill>
                </a:rPr>
                <a:t>we</a:t>
              </a:r>
              <a:r>
                <a:rPr lang="en-US" sz="4800" b="0" dirty="0">
                  <a:solidFill>
                    <a:schemeClr val="bg1">
                      <a:alpha val="80000"/>
                    </a:schemeClr>
                  </a:solidFill>
                </a:rPr>
                <a:t> </a:t>
              </a:r>
              <a:r>
                <a:rPr lang="en-US" sz="7200" b="0" dirty="0">
                  <a:solidFill>
                    <a:schemeClr val="bg1">
                      <a:alpha val="80000"/>
                    </a:schemeClr>
                  </a:solidFill>
                </a:rPr>
                <a:t>are</a:t>
              </a:r>
            </a:p>
          </p:txBody>
        </p:sp>
      </p:grpSp>
      <p:sp>
        <p:nvSpPr>
          <p:cNvPr id="33" name="Text Placeholder 2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22070" y="1247205"/>
            <a:ext cx="6856622" cy="598332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marR="0" indent="0" algn="r" defTabSz="54864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360"/>
              </a:spcAft>
              <a:buClrTx/>
              <a:buSzTx/>
              <a:buFont typeface="Wingdings" charset="2"/>
              <a:buNone/>
              <a:tabLst/>
              <a:defRPr sz="4400" b="1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Text or quote text with photo place holder </a:t>
            </a:r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lIns="130622" tIns="65311" rIns="130622" bIns="65311"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67E02-BC26-114D-886B-385DEFEBD6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2868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lIns="130622" tIns="65311" rIns="130622" bIns="65311"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lIns="130622" tIns="65311" rIns="130622" bIns="65311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E1F1-0640-2840-90F5-D2EEE0BDBF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855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1429920" y="329579"/>
            <a:ext cx="10340160" cy="1371840"/>
          </a:xfrm>
          <a:prstGeom prst="rect">
            <a:avLst/>
          </a:prstGeom>
          <a:noFill/>
          <a:ln>
            <a:noFill/>
          </a:ln>
        </p:spPr>
        <p:txBody>
          <a:bodyPr lIns="146280" tIns="146280" rIns="146280" bIns="146280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Font typeface="Raleway"/>
              <a:buNone/>
              <a:defRPr sz="58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indent="0">
              <a:spcBef>
                <a:spcPts val="0"/>
              </a:spcBef>
              <a:buClr>
                <a:srgbClr val="97ABBC"/>
              </a:buClr>
              <a:buFont typeface="Raleway"/>
              <a:buNone/>
              <a:defRPr sz="58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indent="0">
              <a:spcBef>
                <a:spcPts val="0"/>
              </a:spcBef>
              <a:buClr>
                <a:srgbClr val="97ABBC"/>
              </a:buClr>
              <a:buFont typeface="Raleway"/>
              <a:buNone/>
              <a:defRPr sz="58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indent="0">
              <a:spcBef>
                <a:spcPts val="0"/>
              </a:spcBef>
              <a:buClr>
                <a:srgbClr val="97ABBC"/>
              </a:buClr>
              <a:buFont typeface="Raleway"/>
              <a:buNone/>
              <a:defRPr sz="58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indent="0">
              <a:spcBef>
                <a:spcPts val="0"/>
              </a:spcBef>
              <a:buClr>
                <a:srgbClr val="97ABBC"/>
              </a:buClr>
              <a:buFont typeface="Raleway"/>
              <a:buNone/>
              <a:defRPr sz="58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indent="0">
              <a:spcBef>
                <a:spcPts val="0"/>
              </a:spcBef>
              <a:buClr>
                <a:srgbClr val="97ABBC"/>
              </a:buClr>
              <a:buFont typeface="Raleway"/>
              <a:buNone/>
              <a:defRPr sz="58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indent="0">
              <a:spcBef>
                <a:spcPts val="0"/>
              </a:spcBef>
              <a:buClr>
                <a:srgbClr val="97ABBC"/>
              </a:buClr>
              <a:buFont typeface="Raleway"/>
              <a:buNone/>
              <a:defRPr sz="58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indent="0">
              <a:spcBef>
                <a:spcPts val="0"/>
              </a:spcBef>
              <a:buClr>
                <a:srgbClr val="97ABBC"/>
              </a:buClr>
              <a:buFont typeface="Raleway"/>
              <a:buNone/>
              <a:defRPr sz="58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indent="0">
              <a:spcBef>
                <a:spcPts val="0"/>
              </a:spcBef>
              <a:buClr>
                <a:srgbClr val="97ABBC"/>
              </a:buClr>
              <a:buFont typeface="Raleway"/>
              <a:buNone/>
              <a:defRPr sz="58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1429920" y="2197739"/>
            <a:ext cx="10340160" cy="5683680"/>
          </a:xfrm>
          <a:prstGeom prst="rect">
            <a:avLst/>
          </a:prstGeom>
          <a:noFill/>
          <a:ln>
            <a:noFill/>
          </a:ln>
        </p:spPr>
        <p:txBody>
          <a:bodyPr lIns="146280" tIns="146280" rIns="146280" bIns="146280" anchor="t" anchorCtr="0"/>
          <a:lstStyle>
            <a:lvl1pPr marL="0" marR="0" lvl="0" indent="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ct val="100000"/>
              <a:buFont typeface="Lato"/>
              <a:buChar char="▷"/>
              <a:defRPr sz="4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73152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Font typeface="Lato"/>
              <a:buNone/>
              <a:defRPr sz="3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4630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Font typeface="Lato"/>
              <a:buNone/>
              <a:defRPr sz="38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19456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Font typeface="Lato"/>
              <a:buNone/>
              <a:defRPr sz="29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92608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Font typeface="Lato"/>
              <a:buNone/>
              <a:defRPr sz="29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76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Font typeface="Lato"/>
              <a:buNone/>
              <a:defRPr sz="29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38912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Font typeface="Lato"/>
              <a:buNone/>
              <a:defRPr sz="29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512064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Font typeface="Lato"/>
              <a:buNone/>
              <a:defRPr sz="29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85216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Font typeface="Lato"/>
              <a:buNone/>
              <a:defRPr sz="2900" b="0" i="0" u="none" strike="noStrike" cap="none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4" name="Shape 44"/>
          <p:cNvSpPr/>
          <p:nvPr/>
        </p:nvSpPr>
        <p:spPr>
          <a:xfrm>
            <a:off x="11770184" y="8106120"/>
            <a:ext cx="1429920" cy="12336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lIns="146280" tIns="146280" rIns="146280" bIns="14628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Shape 45"/>
          <p:cNvSpPr/>
          <p:nvPr/>
        </p:nvSpPr>
        <p:spPr>
          <a:xfrm>
            <a:off x="13200496" y="8106120"/>
            <a:ext cx="1429920" cy="12336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lIns="146280" tIns="146280" rIns="146280" bIns="14628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46"/>
          <p:cNvSpPr/>
          <p:nvPr/>
        </p:nvSpPr>
        <p:spPr>
          <a:xfrm>
            <a:off x="0" y="8106120"/>
            <a:ext cx="1429920" cy="12336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lIns="146280" tIns="146280" rIns="146280" bIns="14628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47"/>
          <p:cNvSpPr/>
          <p:nvPr/>
        </p:nvSpPr>
        <p:spPr>
          <a:xfrm>
            <a:off x="1429933" y="8106120"/>
            <a:ext cx="10340160" cy="12336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lIns="146280" tIns="146280" rIns="146280" bIns="14628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904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22325" y="2043954"/>
            <a:ext cx="12984480" cy="5118845"/>
          </a:xfrm>
        </p:spPr>
        <p:txBody>
          <a:bodyPr>
            <a:noAutofit/>
          </a:bodyPr>
          <a:lstStyle>
            <a:lvl1pPr marL="0" indent="0">
              <a:buNone/>
              <a:defRPr sz="2800" b="0" baseline="0"/>
            </a:lvl1pPr>
            <a:lvl2pPr marL="201930" indent="0">
              <a:buNone/>
              <a:defRPr sz="2000" baseline="0">
                <a:latin typeface="+mj-lt"/>
              </a:defRPr>
            </a:lvl2pPr>
            <a:lvl3pPr marL="480060" indent="0">
              <a:buNone/>
              <a:defRPr sz="2000" baseline="0">
                <a:latin typeface="+mj-lt"/>
              </a:defRPr>
            </a:lvl3pPr>
            <a:lvl4pPr marL="691516" indent="0">
              <a:buNone/>
              <a:defRPr sz="2200"/>
            </a:lvl4pPr>
            <a:lvl5pPr marL="889636" indent="0">
              <a:buNone/>
              <a:defRPr sz="2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reeform 6"/>
          <p:cNvSpPr/>
          <p:nvPr userDrawn="1"/>
        </p:nvSpPr>
        <p:spPr>
          <a:xfrm>
            <a:off x="247749" y="190151"/>
            <a:ext cx="13300825" cy="1211930"/>
          </a:xfrm>
          <a:custGeom>
            <a:avLst/>
            <a:gdLst>
              <a:gd name="connsiteX0" fmla="*/ 0 w 2367504"/>
              <a:gd name="connsiteY0" fmla="*/ 210604 h 1263599"/>
              <a:gd name="connsiteX1" fmla="*/ 210604 w 2367504"/>
              <a:gd name="connsiteY1" fmla="*/ 0 h 1263599"/>
              <a:gd name="connsiteX2" fmla="*/ 2156900 w 2367504"/>
              <a:gd name="connsiteY2" fmla="*/ 0 h 1263599"/>
              <a:gd name="connsiteX3" fmla="*/ 2367504 w 2367504"/>
              <a:gd name="connsiteY3" fmla="*/ 210604 h 1263599"/>
              <a:gd name="connsiteX4" fmla="*/ 2367504 w 2367504"/>
              <a:gd name="connsiteY4" fmla="*/ 1052995 h 1263599"/>
              <a:gd name="connsiteX5" fmla="*/ 2156900 w 2367504"/>
              <a:gd name="connsiteY5" fmla="*/ 1263599 h 1263599"/>
              <a:gd name="connsiteX6" fmla="*/ 210604 w 2367504"/>
              <a:gd name="connsiteY6" fmla="*/ 1263599 h 1263599"/>
              <a:gd name="connsiteX7" fmla="*/ 0 w 2367504"/>
              <a:gd name="connsiteY7" fmla="*/ 1052995 h 1263599"/>
              <a:gd name="connsiteX8" fmla="*/ 0 w 2367504"/>
              <a:gd name="connsiteY8" fmla="*/ 210604 h 1263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7504" h="1263599">
                <a:moveTo>
                  <a:pt x="0" y="210604"/>
                </a:moveTo>
                <a:cubicBezTo>
                  <a:pt x="0" y="94291"/>
                  <a:pt x="94291" y="0"/>
                  <a:pt x="210604" y="0"/>
                </a:cubicBezTo>
                <a:lnTo>
                  <a:pt x="2156900" y="0"/>
                </a:lnTo>
                <a:cubicBezTo>
                  <a:pt x="2273213" y="0"/>
                  <a:pt x="2367504" y="94291"/>
                  <a:pt x="2367504" y="210604"/>
                </a:cubicBezTo>
                <a:lnTo>
                  <a:pt x="2367504" y="1052995"/>
                </a:lnTo>
                <a:cubicBezTo>
                  <a:pt x="2367504" y="1169308"/>
                  <a:pt x="2273213" y="1263599"/>
                  <a:pt x="2156900" y="1263599"/>
                </a:cubicBezTo>
                <a:lnTo>
                  <a:pt x="210604" y="1263599"/>
                </a:lnTo>
                <a:cubicBezTo>
                  <a:pt x="94291" y="1263599"/>
                  <a:pt x="0" y="1169308"/>
                  <a:pt x="0" y="1052995"/>
                </a:cubicBezTo>
                <a:lnTo>
                  <a:pt x="0" y="210604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3749" tIns="183749" rIns="183749" bIns="183749" numCol="1" spcCol="1270" anchor="ctr" anchorCtr="0">
            <a:noAutofit/>
          </a:bodyPr>
          <a:lstStyle/>
          <a:p>
            <a:pPr defTabSz="1280160">
              <a:spcBef>
                <a:spcPct val="0"/>
              </a:spcBef>
            </a:pPr>
            <a:endParaRPr lang="en-US" sz="4320" b="1" dirty="0">
              <a:solidFill>
                <a:srgbClr val="768591"/>
              </a:solidFill>
              <a:latin typeface="+mj-lt"/>
              <a:ea typeface="+mj-ea"/>
              <a:cs typeface="+mj-cs"/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Full 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438150"/>
            <a:ext cx="12984480" cy="14414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22325" y="2043954"/>
            <a:ext cx="12984480" cy="5118845"/>
          </a:xfrm>
        </p:spPr>
        <p:txBody>
          <a:bodyPr numCol="2" spcCol="457200">
            <a:noAutofit/>
          </a:bodyPr>
          <a:lstStyle>
            <a:lvl1pPr marL="0" indent="0">
              <a:buNone/>
              <a:defRPr sz="2800" b="0" baseline="0"/>
            </a:lvl1pPr>
            <a:lvl2pPr marL="201930" indent="0">
              <a:buNone/>
              <a:defRPr sz="2000" baseline="0">
                <a:latin typeface="+mj-lt"/>
              </a:defRPr>
            </a:lvl2pPr>
            <a:lvl3pPr marL="480060" indent="0">
              <a:buNone/>
              <a:defRPr sz="2000" baseline="0">
                <a:latin typeface="+mj-lt"/>
              </a:defRPr>
            </a:lvl3pPr>
            <a:lvl4pPr marL="691516" indent="0">
              <a:buNone/>
              <a:defRPr sz="2200"/>
            </a:lvl4pPr>
            <a:lvl5pPr marL="889636" indent="0">
              <a:buNone/>
              <a:defRPr sz="2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2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325" y="481832"/>
            <a:ext cx="12806792" cy="13580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22325" y="2043955"/>
            <a:ext cx="12985115" cy="5073650"/>
          </a:xfrm>
        </p:spPr>
        <p:txBody>
          <a:bodyPr numCol="2" spcCol="457200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2row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324" y="481832"/>
            <a:ext cx="12806792" cy="13580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822324" y="4736892"/>
            <a:ext cx="12985115" cy="2380713"/>
          </a:xfrm>
        </p:spPr>
        <p:txBody>
          <a:bodyPr numCol="2" spcCol="457200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22325" y="2043954"/>
            <a:ext cx="12985115" cy="2378143"/>
          </a:xfrm>
        </p:spPr>
        <p:txBody>
          <a:bodyPr numCol="2" spcCol="457200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Conten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325" y="481832"/>
            <a:ext cx="12806792" cy="13580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22325" y="2043955"/>
            <a:ext cx="6241863" cy="5073650"/>
          </a:xfrm>
        </p:spPr>
        <p:txBody>
          <a:bodyPr numCol="1" spcCol="457200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554408" y="2043955"/>
            <a:ext cx="6253032" cy="5073650"/>
          </a:xfrm>
        </p:spPr>
        <p:txBody>
          <a:bodyPr>
            <a:noAutofit/>
          </a:bodyPr>
          <a:lstStyle>
            <a:lvl1pPr marL="0" indent="0">
              <a:buNone/>
              <a:defRPr b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906198" y="7623362"/>
            <a:ext cx="64283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6" Type="http://schemas.openxmlformats.org/officeDocument/2006/relationships/slideLayout" Target="../slideLayouts/slideLayout46.xml"/><Relationship Id="rId47" Type="http://schemas.openxmlformats.org/officeDocument/2006/relationships/theme" Target="../theme/theme1.xml"/><Relationship Id="rId48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7493698"/>
            <a:ext cx="729378" cy="583502"/>
          </a:xfrm>
          <a:prstGeom prst="rect">
            <a:avLst/>
          </a:prstGeom>
        </p:spPr>
      </p:pic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913402" y="481832"/>
            <a:ext cx="12806792" cy="13580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18594" y="2068100"/>
            <a:ext cx="12801600" cy="5247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 rot="16200000">
            <a:off x="7230900" y="-7230898"/>
            <a:ext cx="168602" cy="14630401"/>
            <a:chOff x="10871191" y="50800"/>
            <a:chExt cx="1320810" cy="6789336"/>
          </a:xfrm>
        </p:grpSpPr>
        <p:sp>
          <p:nvSpPr>
            <p:cNvPr id="10" name="Rectangle 9"/>
            <p:cNvSpPr/>
            <p:nvPr userDrawn="1"/>
          </p:nvSpPr>
          <p:spPr>
            <a:xfrm>
              <a:off x="10871200" y="50800"/>
              <a:ext cx="1320800" cy="8576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0871200" y="205179"/>
              <a:ext cx="1320800" cy="133268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0871199" y="395185"/>
              <a:ext cx="1320802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10873743" y="484251"/>
              <a:ext cx="1318258" cy="118372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10871199" y="685010"/>
              <a:ext cx="1320802" cy="7490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10871199" y="822697"/>
              <a:ext cx="1320802" cy="129727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0871199" y="1024580"/>
              <a:ext cx="1320802" cy="56632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10873743" y="1124757"/>
              <a:ext cx="1318258" cy="64956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10873743" y="1233058"/>
              <a:ext cx="1318258" cy="45719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10871197" y="1363027"/>
              <a:ext cx="1320799" cy="5253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10871197" y="1487717"/>
              <a:ext cx="1320802" cy="160087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10871194" y="1725221"/>
              <a:ext cx="1320804" cy="138828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10871194" y="1898077"/>
              <a:ext cx="1320807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10873743" y="1964907"/>
              <a:ext cx="1318258" cy="64490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10871194" y="2131854"/>
              <a:ext cx="1320807" cy="45719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10871194" y="2250148"/>
              <a:ext cx="1320807" cy="123370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10871195" y="2467741"/>
              <a:ext cx="1320806" cy="108746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10871195" y="2675911"/>
              <a:ext cx="1320806" cy="45719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10871195" y="2791611"/>
              <a:ext cx="1320806" cy="50647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10871195" y="2929911"/>
              <a:ext cx="1320806" cy="108291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10871195" y="3112136"/>
              <a:ext cx="1320806" cy="130540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10871195" y="3353183"/>
              <a:ext cx="1320806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2" name="Rectangle 31"/>
            <p:cNvSpPr/>
            <p:nvPr userDrawn="1"/>
          </p:nvSpPr>
          <p:spPr>
            <a:xfrm flipV="1">
              <a:off x="10871195" y="3482170"/>
              <a:ext cx="1320806" cy="45719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10873735" y="3603376"/>
              <a:ext cx="1318263" cy="141984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4" name="Rectangle 33"/>
            <p:cNvSpPr/>
            <p:nvPr userDrawn="1"/>
          </p:nvSpPr>
          <p:spPr>
            <a:xfrm flipV="1">
              <a:off x="10871195" y="3834539"/>
              <a:ext cx="1320806" cy="69170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10871195" y="3948096"/>
              <a:ext cx="1320806" cy="9333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10871195" y="4121179"/>
              <a:ext cx="1320806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10871194" y="4198524"/>
              <a:ext cx="1320807" cy="112454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10871194" y="4345006"/>
              <a:ext cx="1320804" cy="143201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10871194" y="4567954"/>
              <a:ext cx="1320807" cy="75310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10871193" y="4706046"/>
              <a:ext cx="1320808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10871194" y="4789199"/>
              <a:ext cx="1320807" cy="65623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2" name="Rectangle 41"/>
            <p:cNvSpPr/>
            <p:nvPr userDrawn="1"/>
          </p:nvSpPr>
          <p:spPr>
            <a:xfrm flipV="1">
              <a:off x="10871191" y="4934568"/>
              <a:ext cx="1320804" cy="50823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10873740" y="5014315"/>
              <a:ext cx="1318258" cy="152493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10871191" y="5202387"/>
              <a:ext cx="1320810" cy="59980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10871200" y="5521910"/>
              <a:ext cx="1320800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11121081" y="5603971"/>
              <a:ext cx="1070918" cy="170753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0871191" y="5837507"/>
              <a:ext cx="1320810" cy="84922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0871191" y="5351430"/>
              <a:ext cx="1320807" cy="85255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10948086" y="6009918"/>
              <a:ext cx="1243913" cy="120465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50" name="Rectangle 49"/>
            <p:cNvSpPr/>
            <p:nvPr userDrawn="1"/>
          </p:nvSpPr>
          <p:spPr>
            <a:xfrm flipV="1">
              <a:off x="11186984" y="6186816"/>
              <a:ext cx="1005015" cy="45719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335265" y="6316718"/>
              <a:ext cx="856736" cy="120742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52" name="Rectangle 51"/>
            <p:cNvSpPr/>
            <p:nvPr userDrawn="1"/>
          </p:nvSpPr>
          <p:spPr>
            <a:xfrm>
              <a:off x="11458832" y="6485760"/>
              <a:ext cx="733168" cy="111658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53" name="Rectangle 52"/>
            <p:cNvSpPr/>
            <p:nvPr userDrawn="1"/>
          </p:nvSpPr>
          <p:spPr>
            <a:xfrm>
              <a:off x="11598876" y="6635685"/>
              <a:ext cx="593123" cy="120465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  <p:sp>
          <p:nvSpPr>
            <p:cNvPr id="54" name="Rectangle 53"/>
            <p:cNvSpPr/>
            <p:nvPr userDrawn="1"/>
          </p:nvSpPr>
          <p:spPr>
            <a:xfrm>
              <a:off x="11664778" y="6794417"/>
              <a:ext cx="527222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592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2841357" y="7623362"/>
            <a:ext cx="878837" cy="3585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18AE-5831-5845-B137-5B56E03179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52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67" r:id="rId4"/>
    <p:sldLayoutId id="2147483814" r:id="rId5"/>
    <p:sldLayoutId id="2147483815" r:id="rId6"/>
    <p:sldLayoutId id="2147483768" r:id="rId7"/>
    <p:sldLayoutId id="2147483780" r:id="rId8"/>
    <p:sldLayoutId id="2147483769" r:id="rId9"/>
    <p:sldLayoutId id="2147483825" r:id="rId10"/>
    <p:sldLayoutId id="2147483772" r:id="rId11"/>
    <p:sldLayoutId id="2147483773" r:id="rId12"/>
    <p:sldLayoutId id="2147483777" r:id="rId13"/>
    <p:sldLayoutId id="2147483775" r:id="rId14"/>
    <p:sldLayoutId id="2147483774" r:id="rId15"/>
    <p:sldLayoutId id="2147483788" r:id="rId16"/>
    <p:sldLayoutId id="2147483776" r:id="rId17"/>
    <p:sldLayoutId id="2147483789" r:id="rId18"/>
    <p:sldLayoutId id="2147483819" r:id="rId19"/>
    <p:sldLayoutId id="2147483807" r:id="rId20"/>
    <p:sldLayoutId id="2147483810" r:id="rId21"/>
    <p:sldLayoutId id="2147483811" r:id="rId22"/>
    <p:sldLayoutId id="2147483812" r:id="rId23"/>
    <p:sldLayoutId id="2147483823" r:id="rId24"/>
    <p:sldLayoutId id="2147483822" r:id="rId25"/>
    <p:sldLayoutId id="2147483818" r:id="rId26"/>
    <p:sldLayoutId id="2147483821" r:id="rId27"/>
    <p:sldLayoutId id="2147483820" r:id="rId28"/>
    <p:sldLayoutId id="2147483813" r:id="rId29"/>
    <p:sldLayoutId id="2147483808" r:id="rId30"/>
    <p:sldLayoutId id="2147483809" r:id="rId31"/>
    <p:sldLayoutId id="2147483770" r:id="rId32"/>
    <p:sldLayoutId id="2147483771" r:id="rId33"/>
    <p:sldLayoutId id="2147483824" r:id="rId34"/>
    <p:sldLayoutId id="2147483766" r:id="rId35"/>
    <p:sldLayoutId id="2147483778" r:id="rId36"/>
    <p:sldLayoutId id="2147483806" r:id="rId37"/>
    <p:sldLayoutId id="2147483759" r:id="rId38"/>
    <p:sldLayoutId id="2147483816" r:id="rId39"/>
    <p:sldLayoutId id="2147483790" r:id="rId40"/>
    <p:sldLayoutId id="2147483826" r:id="rId41"/>
    <p:sldLayoutId id="2147483791" r:id="rId42"/>
    <p:sldLayoutId id="2147483792" r:id="rId43"/>
    <p:sldLayoutId id="2147483827" r:id="rId44"/>
    <p:sldLayoutId id="2147483828" r:id="rId45"/>
    <p:sldLayoutId id="2147483829" r:id="rId46"/>
  </p:sldLayoutIdLst>
  <p:hf hdr="0" ftr="0" dt="0"/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76859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54864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Wingdings" charset="2"/>
        <a:buChar char="§"/>
        <a:tabLst/>
        <a:defRPr sz="2800" b="1" kern="1200" baseline="0">
          <a:solidFill>
            <a:srgbClr val="768591"/>
          </a:solidFill>
          <a:latin typeface="+mn-lt"/>
          <a:ea typeface="+mn-ea"/>
          <a:cs typeface="+mn-cs"/>
        </a:defRPr>
      </a:lvl1pPr>
      <a:lvl2pPr marL="457200" indent="-228600" algn="l" defTabSz="54864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rgbClr val="EB095F"/>
        </a:buClr>
        <a:buFont typeface="Wingdings" charset="2"/>
        <a:buChar char="§"/>
        <a:tabLst/>
        <a:defRPr sz="2000" kern="1200" baseline="0">
          <a:solidFill>
            <a:srgbClr val="768591"/>
          </a:solidFill>
          <a:latin typeface="Arial" charset="0"/>
          <a:ea typeface="+mn-ea"/>
          <a:cs typeface="+mn-cs"/>
        </a:defRPr>
      </a:lvl2pPr>
      <a:lvl3pPr marL="685800" indent="-228600" algn="l" defTabSz="550546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rgbClr val="EB095F"/>
        </a:buClr>
        <a:buFont typeface="Lucida Grande"/>
        <a:buChar char="–"/>
        <a:defRPr sz="2000" kern="1200" baseline="0">
          <a:solidFill>
            <a:srgbClr val="768591"/>
          </a:solidFill>
          <a:latin typeface="+mn-lt"/>
          <a:ea typeface="+mn-ea"/>
          <a:cs typeface="+mn-cs"/>
        </a:defRPr>
      </a:lvl3pPr>
      <a:lvl4pPr marL="914400" indent="-228600" algn="l" defTabSz="54864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rial"/>
        <a:buChar char="•"/>
        <a:tabLst/>
        <a:defRPr sz="1800" kern="1200">
          <a:solidFill>
            <a:srgbClr val="768591"/>
          </a:solidFill>
          <a:latin typeface="+mn-lt"/>
          <a:ea typeface="+mn-ea"/>
          <a:cs typeface="+mn-cs"/>
        </a:defRPr>
      </a:lvl4pPr>
      <a:lvl5pPr marL="1143000" indent="-228600" algn="l" defTabSz="54864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rial" charset="0"/>
        <a:buChar char="•"/>
        <a:defRPr sz="1800" kern="1200" baseline="0">
          <a:solidFill>
            <a:srgbClr val="768591"/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hyperlink" Target="mailto:char.sample@icf.com" TargetMode="External"/><Relationship Id="rId3" Type="http://schemas.openxmlformats.org/officeDocument/2006/relationships/hyperlink" Target="mailto:charsample50@gmail.com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June</a:t>
            </a:r>
            <a:r>
              <a:rPr lang="en-US" dirty="0" smtClean="0"/>
              <a:t> 25, </a:t>
            </a:r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11432" y="4500770"/>
            <a:ext cx="7317153" cy="1124239"/>
          </a:xfrm>
        </p:spPr>
        <p:txBody>
          <a:bodyPr/>
          <a:lstStyle/>
          <a:p>
            <a:r>
              <a:rPr lang="en-US" sz="3600" dirty="0" smtClean="0"/>
              <a:t>Why fake news </a:t>
            </a:r>
            <a:r>
              <a:rPr lang="en-US" sz="3600" dirty="0"/>
              <a:t>m</a:t>
            </a:r>
            <a:r>
              <a:rPr lang="en-US" sz="3600" dirty="0" smtClean="0"/>
              <a:t>atters in cyber </a:t>
            </a:r>
            <a:r>
              <a:rPr lang="en-US" sz="3600" dirty="0"/>
              <a:t>s</a:t>
            </a:r>
            <a:r>
              <a:rPr lang="en-US" sz="3600" dirty="0" smtClean="0"/>
              <a:t>ecurity and what we can do about it beyond signatures </a:t>
            </a:r>
            <a:br>
              <a:rPr lang="en-US" sz="3600" dirty="0" smtClean="0"/>
            </a:br>
            <a:r>
              <a:rPr lang="en-US" sz="1800" dirty="0" smtClean="0"/>
              <a:t>Char Sample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518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Emerging Solutions (partial list)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Computational linguistics* </a:t>
            </a:r>
            <a:r>
              <a:rPr lang="mr-IN" dirty="0" smtClean="0"/>
              <a:t>–</a:t>
            </a:r>
            <a:r>
              <a:rPr lang="en-US" dirty="0" smtClean="0"/>
              <a:t> Horne &amp; Adali RPI</a:t>
            </a:r>
          </a:p>
          <a:p>
            <a:pPr lvl="1"/>
            <a:r>
              <a:rPr lang="en-US" dirty="0" smtClean="0"/>
              <a:t>Models true, false, satire</a:t>
            </a:r>
          </a:p>
          <a:p>
            <a:pPr lvl="1"/>
            <a:r>
              <a:rPr lang="en-US" dirty="0" smtClean="0"/>
              <a:t>Modify true, variance and deviations</a:t>
            </a:r>
          </a:p>
          <a:p>
            <a:r>
              <a:rPr lang="en-US" dirty="0" smtClean="0"/>
              <a:t>Pattern spread* </a:t>
            </a:r>
            <a:r>
              <a:rPr lang="mr-IN" dirty="0" smtClean="0"/>
              <a:t>–</a:t>
            </a:r>
            <a:r>
              <a:rPr lang="en-US" dirty="0" smtClean="0"/>
              <a:t> OSoMe@IU, UC Davis, Dartmouth</a:t>
            </a:r>
          </a:p>
          <a:p>
            <a:r>
              <a:rPr lang="en-US" dirty="0" smtClean="0"/>
              <a:t>Combinations </a:t>
            </a:r>
            <a:r>
              <a:rPr lang="mr-IN" dirty="0" smtClean="0"/>
              <a:t>–</a:t>
            </a:r>
            <a:r>
              <a:rPr lang="en-US" dirty="0" smtClean="0"/>
              <a:t> US ARL </a:t>
            </a:r>
          </a:p>
          <a:p>
            <a:pPr lvl="1"/>
            <a:r>
              <a:rPr lang="en-US" dirty="0" smtClean="0"/>
              <a:t>Model what is known accurate</a:t>
            </a:r>
          </a:p>
          <a:p>
            <a:pPr lvl="1"/>
            <a:r>
              <a:rPr lang="en-US" dirty="0" smtClean="0"/>
              <a:t>Measure variance</a:t>
            </a:r>
          </a:p>
          <a:p>
            <a:pPr lvl="1"/>
            <a:r>
              <a:rPr lang="en-US" dirty="0" smtClean="0"/>
              <a:t>Compare or extract</a:t>
            </a:r>
          </a:p>
          <a:p>
            <a:pPr lvl="1"/>
            <a:r>
              <a:rPr lang="en-US" dirty="0" smtClean="0"/>
              <a:t>Create new archive that can be mined for future work.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EC18AE-5831-5845-B137-5B56E031790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216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Computational Linguistics </a:t>
            </a:r>
            <a:r>
              <a:rPr lang="en-US" sz="2400" dirty="0" smtClean="0"/>
              <a:t>(Horne &amp; Adali RPI)</a:t>
            </a: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“This just in: Fake News Packs a Lot in Title, Uses Simpler, Repetitive Content in Text Body, More Similar to Satire than Real News” (2017).</a:t>
            </a:r>
          </a:p>
          <a:p>
            <a:pPr lvl="1"/>
            <a:r>
              <a:rPr lang="en-US" dirty="0" smtClean="0"/>
              <a:t>Collected news stories from known, fake and satire sources.</a:t>
            </a:r>
          </a:p>
          <a:p>
            <a:pPr lvl="1"/>
            <a:r>
              <a:rPr lang="en-US" dirty="0" smtClean="0"/>
              <a:t>Compute NL features on body and title in three areas; style, complexity and psychological.</a:t>
            </a:r>
          </a:p>
          <a:p>
            <a:pPr lvl="1"/>
            <a:r>
              <a:rPr lang="en-US" dirty="0" smtClean="0"/>
              <a:t>Using ML, accurately able to discern between true news, fake news and satire.</a:t>
            </a:r>
          </a:p>
          <a:p>
            <a:pPr marL="22860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EC18AE-5831-5845-B137-5B56E031790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546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Computational Linguistics </a:t>
            </a:r>
            <a:r>
              <a:rPr lang="en-US" sz="2400" dirty="0" smtClean="0"/>
              <a:t>(Horne &amp; Adali RPI)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EC18AE-5831-5845-B137-5B56E031790C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912613"/>
              </p:ext>
            </p:extLst>
          </p:nvPr>
        </p:nvGraphicFramePr>
        <p:xfrm>
          <a:off x="1511086" y="2718158"/>
          <a:ext cx="9753600" cy="2944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1200"/>
                <a:gridCol w="3251200"/>
                <a:gridCol w="3251200"/>
              </a:tblGrid>
              <a:tr h="397545">
                <a:tc>
                  <a:txBody>
                    <a:bodyPr/>
                    <a:lstStyle/>
                    <a:p>
                      <a:r>
                        <a:rPr lang="en-US" dirty="0" smtClean="0"/>
                        <a:t>Area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Fake</a:t>
                      </a:r>
                      <a:endParaRPr lang="en-US" dirty="0"/>
                    </a:p>
                  </a:txBody>
                  <a:tcPr/>
                </a:tc>
              </a:tr>
              <a:tr h="397545">
                <a:tc>
                  <a:txBody>
                    <a:bodyPr/>
                    <a:lstStyle/>
                    <a:p>
                      <a:r>
                        <a:rPr lang="en-US" dirty="0" smtClean="0"/>
                        <a:t>Word Count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Longer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Shorter</a:t>
                      </a:r>
                      <a:endParaRPr lang="en-US" dirty="0"/>
                    </a:p>
                  </a:txBody>
                  <a:tcPr/>
                </a:tc>
              </a:tr>
              <a:tr h="397545">
                <a:tc>
                  <a:txBody>
                    <a:bodyPr/>
                    <a:lstStyle/>
                    <a:p>
                      <a:r>
                        <a:rPr lang="en-US" dirty="0" smtClean="0"/>
                        <a:t>Average Word</a:t>
                      </a:r>
                      <a:r>
                        <a:rPr lang="en-US" baseline="0" dirty="0" smtClean="0"/>
                        <a:t> Length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Longer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Shorter</a:t>
                      </a:r>
                      <a:endParaRPr lang="en-US" dirty="0"/>
                    </a:p>
                  </a:txBody>
                  <a:tcPr/>
                </a:tc>
              </a:tr>
              <a:tr h="397545">
                <a:tc>
                  <a:txBody>
                    <a:bodyPr/>
                    <a:lstStyle/>
                    <a:p>
                      <a:r>
                        <a:rPr lang="en-US" dirty="0" smtClean="0"/>
                        <a:t>Punctuation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Fewer</a:t>
                      </a:r>
                      <a:endParaRPr lang="en-US" dirty="0"/>
                    </a:p>
                  </a:txBody>
                  <a:tcPr/>
                </a:tc>
              </a:tr>
              <a:tr h="397545">
                <a:tc>
                  <a:txBody>
                    <a:bodyPr/>
                    <a:lstStyle/>
                    <a:p>
                      <a:r>
                        <a:rPr lang="en-US" dirty="0" smtClean="0"/>
                        <a:t>Quotes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Fewer</a:t>
                      </a:r>
                      <a:endParaRPr lang="en-US" dirty="0"/>
                    </a:p>
                  </a:txBody>
                  <a:tcPr/>
                </a:tc>
              </a:tr>
              <a:tr h="397545">
                <a:tc>
                  <a:txBody>
                    <a:bodyPr/>
                    <a:lstStyle/>
                    <a:p>
                      <a:r>
                        <a:rPr lang="en-US" dirty="0" smtClean="0"/>
                        <a:t>Lexical diversity*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Less</a:t>
                      </a:r>
                      <a:endParaRPr lang="en-US" dirty="0"/>
                    </a:p>
                  </a:txBody>
                  <a:tcPr/>
                </a:tc>
              </a:tr>
              <a:tr h="397545">
                <a:tc>
                  <a:txBody>
                    <a:bodyPr/>
                    <a:lstStyle/>
                    <a:p>
                      <a:r>
                        <a:rPr lang="en-US" dirty="0" smtClean="0"/>
                        <a:t>Personal pronouns*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Fewer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74743" y="1839901"/>
            <a:ext cx="9919072" cy="8782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</a:pPr>
            <a:endParaRPr lang="en-US" sz="2200" dirty="0" smtClean="0">
              <a:solidFill>
                <a:srgbClr val="76859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4743" y="1839901"/>
            <a:ext cx="9753600" cy="8782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768591"/>
                </a:solidFill>
              </a:rPr>
              <a:t>Key Findings</a:t>
            </a:r>
            <a:endParaRPr lang="en-US" sz="3200" dirty="0" smtClean="0">
              <a:solidFill>
                <a:srgbClr val="76859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3357" y="5845888"/>
            <a:ext cx="8648214" cy="12094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</a:pPr>
            <a:endParaRPr lang="en-US" sz="2200" dirty="0" smtClean="0">
              <a:solidFill>
                <a:srgbClr val="76859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3357" y="6289370"/>
            <a:ext cx="9293302" cy="7660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rgbClr val="768591"/>
                </a:solidFill>
              </a:rPr>
              <a:t>* This finding was echoed on the comparison between the Hybrid COE sites mission statements.</a:t>
            </a:r>
            <a:endParaRPr lang="en-US" sz="2200" dirty="0" smtClean="0">
              <a:solidFill>
                <a:srgbClr val="7685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4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Spread: The events in Spain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EC18AE-5831-5845-B137-5B56E031790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 descr="Trends_#spain_2017-08-01_2017-12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62" y="1839901"/>
            <a:ext cx="5356092" cy="5460243"/>
          </a:xfrm>
          <a:prstGeom prst="rect">
            <a:avLst/>
          </a:prstGeom>
        </p:spPr>
      </p:pic>
      <p:pic>
        <p:nvPicPr>
          <p:cNvPr id="5" name="Picture 4" descr="Trends_#spain&amp;#catalanreferendum_2017-08-01_2017-12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202" y="1920892"/>
            <a:ext cx="6414350" cy="55231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1682" y="7809152"/>
            <a:ext cx="9971130" cy="11525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</a:pPr>
            <a:endParaRPr lang="en-US" sz="2200" dirty="0" smtClean="0">
              <a:solidFill>
                <a:srgbClr val="76859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57400" y="7623362"/>
            <a:ext cx="6561192" cy="18579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1200"/>
              </a:spcBef>
            </a:pPr>
            <a:r>
              <a:rPr lang="en-US" sz="2200" dirty="0">
                <a:solidFill>
                  <a:srgbClr val="768591"/>
                </a:solidFill>
              </a:rPr>
              <a:t>https://peerj.com/articles/cs-87/</a:t>
            </a:r>
            <a:endParaRPr lang="en-US" sz="2200" dirty="0" smtClean="0">
              <a:solidFill>
                <a:srgbClr val="7685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52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Emerging Solutions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Several disciplines are involved in creating and disseminating fake news and the solution will need to tap into several disciplines.</a:t>
            </a:r>
          </a:p>
          <a:p>
            <a:r>
              <a:rPr lang="en-US" dirty="0" smtClean="0"/>
              <a:t>Cybersecurity supports all disciplines</a:t>
            </a:r>
          </a:p>
          <a:p>
            <a:r>
              <a:rPr lang="en-US" dirty="0" smtClean="0"/>
              <a:t>Most likely a combination of some of the emerging solutions will be used.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EC18AE-5831-5845-B137-5B56E031790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381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 smtClean="0"/>
              <a:t>In an age where information is the new currency, all of our systems are vulnerable to data encoding errors that undermine the fidelity of our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48DA-00B8-7349-9A77-7B3C5CBAC05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63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55701" y="3653791"/>
            <a:ext cx="12435840" cy="1634490"/>
          </a:xfrm>
        </p:spPr>
        <p:txBody>
          <a:bodyPr/>
          <a:lstStyle/>
          <a:p>
            <a:r>
              <a:rPr lang="en-US" dirty="0" smtClean="0"/>
              <a:t>Thank you for your time!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155701" y="5288281"/>
            <a:ext cx="12435840" cy="1800224"/>
          </a:xfrm>
        </p:spPr>
        <p:txBody>
          <a:bodyPr/>
          <a:lstStyle/>
          <a:p>
            <a:pPr algn="ctr"/>
            <a:r>
              <a:rPr lang="en-US" dirty="0" smtClean="0"/>
              <a:t>Dr. Char Sample – </a:t>
            </a:r>
          </a:p>
          <a:p>
            <a:pPr algn="ctr"/>
            <a:r>
              <a:rPr lang="en-US" dirty="0" smtClean="0">
                <a:hlinkClick r:id="rId2"/>
              </a:rPr>
              <a:t>char.sample@icf.com</a:t>
            </a:r>
            <a:r>
              <a:rPr lang="en-US" dirty="0" smtClean="0"/>
              <a:t>; </a:t>
            </a:r>
          </a:p>
          <a:p>
            <a:pPr algn="ctr"/>
            <a:r>
              <a:rPr lang="en-US" dirty="0" smtClean="0">
                <a:hlinkClick r:id="rId3"/>
              </a:rPr>
              <a:t>charsample50@gmail.com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48DA-00B8-7349-9A77-7B3C5CBAC05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393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Recommended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noteworthy documents</a:t>
            </a:r>
          </a:p>
          <a:p>
            <a:pPr lvl="1"/>
            <a:r>
              <a:rPr lang="en-US" dirty="0" smtClean="0"/>
              <a:t>Cognitive Hacking: A Battle for the mind </a:t>
            </a:r>
            <a:r>
              <a:rPr lang="en-US" dirty="0"/>
              <a:t>(Cybenko, 2002)</a:t>
            </a:r>
          </a:p>
          <a:p>
            <a:pPr lvl="1"/>
            <a:r>
              <a:rPr lang="en-US" dirty="0" smtClean="0"/>
              <a:t>A Theory of information </a:t>
            </a:r>
            <a:r>
              <a:rPr lang="en-US" dirty="0"/>
              <a:t>w</a:t>
            </a:r>
            <a:r>
              <a:rPr lang="en-US" dirty="0" smtClean="0"/>
              <a:t>arfare: Preparing for 2020</a:t>
            </a:r>
            <a:r>
              <a:rPr lang="en-US" dirty="0"/>
              <a:t> (Szfranski, 1997).</a:t>
            </a:r>
          </a:p>
          <a:p>
            <a:pPr lvl="1"/>
            <a:r>
              <a:rPr lang="en-US" dirty="0" smtClean="0"/>
              <a:t> Social </a:t>
            </a:r>
            <a:r>
              <a:rPr lang="en-US" dirty="0"/>
              <a:t>consensus through the influence of committed </a:t>
            </a:r>
            <a:r>
              <a:rPr lang="en-US" dirty="0" smtClean="0"/>
              <a:t>minorities</a:t>
            </a:r>
            <a:r>
              <a:rPr lang="en-US" dirty="0"/>
              <a:t>, Xie </a:t>
            </a:r>
            <a:r>
              <a:rPr lang="en-US" dirty="0"/>
              <a:t>et al., </a:t>
            </a:r>
            <a:r>
              <a:rPr lang="en-US" dirty="0"/>
              <a:t>2011</a:t>
            </a:r>
          </a:p>
          <a:p>
            <a:pPr lvl="1"/>
            <a:r>
              <a:rPr lang="en-US" dirty="0" smtClean="0"/>
              <a:t>Should RUNet 2020 be taken </a:t>
            </a:r>
            <a:r>
              <a:rPr lang="en-US" dirty="0"/>
              <a:t>s</a:t>
            </a:r>
            <a:r>
              <a:rPr lang="en-US" dirty="0" smtClean="0"/>
              <a:t>eriously? Contradictory views about cybersecurity between Russia and the West </a:t>
            </a:r>
            <a:r>
              <a:rPr lang="en-US" dirty="0"/>
              <a:t>(Ristolainen, Finnish Defense Agency, ECCWS 2017 Proceedings, Dublin, Ire)</a:t>
            </a:r>
            <a:endParaRPr lang="en-US" dirty="0" smtClean="0"/>
          </a:p>
          <a:p>
            <a:pPr lvl="1"/>
            <a:r>
              <a:rPr lang="en-US" dirty="0" smtClean="0"/>
              <a:t>Data Fidelity: Security’s Soft Underbelly </a:t>
            </a:r>
            <a:r>
              <a:rPr lang="en-US" dirty="0"/>
              <a:t>IEEE RCIS 2017 Conference Proceeding Brighton, </a:t>
            </a:r>
            <a:r>
              <a:rPr lang="en-US" dirty="0" smtClean="0"/>
              <a:t>UK</a:t>
            </a:r>
          </a:p>
          <a:p>
            <a:pPr lvl="1"/>
            <a:r>
              <a:rPr lang="en-US" dirty="0"/>
              <a:t>This just In: fake news packs a lot in title, uses simpler, repetitive content in text body, more similar to satire than real news." </a:t>
            </a:r>
            <a:r>
              <a:rPr lang="en-US" i="1" dirty="0"/>
              <a:t>arXiv preprint arXiv:1703.09398</a:t>
            </a:r>
            <a:r>
              <a:rPr lang="en-US" dirty="0"/>
              <a:t> (2017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"</a:t>
            </a:r>
            <a:r>
              <a:rPr lang="en-US" dirty="0"/>
              <a:t>OSoMe: the IUNI observatory on social media." </a:t>
            </a:r>
            <a:r>
              <a:rPr lang="en-US" i="1" dirty="0"/>
              <a:t>PeerJ Computer Science</a:t>
            </a:r>
            <a:r>
              <a:rPr lang="en-US" dirty="0"/>
              <a:t> 2 (2016): e87</a:t>
            </a:r>
            <a:r>
              <a:rPr lang="en-US" dirty="0" smtClean="0"/>
              <a:t>.</a:t>
            </a:r>
          </a:p>
          <a:p>
            <a:pPr lvl="1"/>
            <a:r>
              <a:rPr lang="en-US" sz="2000" b="0" dirty="0" smtClean="0"/>
              <a:t>"</a:t>
            </a:r>
            <a:r>
              <a:rPr lang="en-US" sz="2000" b="0" dirty="0"/>
              <a:t>The fake news machine, how propagandists abuse the internet and manipulate the public." </a:t>
            </a:r>
            <a:r>
              <a:rPr lang="en-US" sz="2000" b="0" i="1" dirty="0"/>
              <a:t>pdf] Trend Micro</a:t>
            </a:r>
            <a:r>
              <a:rPr lang="en-US" sz="2000" b="0" dirty="0"/>
              <a:t> 81 (2017): 1073547711-1497355570.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C48DA-00B8-7349-9A77-7B3C5CBAC05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48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Highest Exposure to Fake News by Country</a:t>
            </a:r>
            <a:endParaRPr lang="en-US" dirty="0"/>
          </a:p>
        </p:txBody>
      </p:sp>
      <p:pic>
        <p:nvPicPr>
          <p:cNvPr id="4" name="Content Placeholder 3" descr="rhu-eccws-2018-0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4" b="13244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2499717" y="7599655"/>
            <a:ext cx="7358038" cy="3830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0" indent="0" algn="ctr">
              <a:spcBef>
                <a:spcPts val="1200"/>
              </a:spcBef>
              <a:spcAft>
                <a:spcPts val="0"/>
              </a:spcAft>
              <a:buNone/>
            </a:pPr>
            <a:endParaRPr lang="en-US" sz="2200" dirty="0" smtClean="0">
              <a:solidFill>
                <a:srgbClr val="76859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61062" y="7497879"/>
            <a:ext cx="121591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https://www.forbes.com/sites/niallmccarthy/2018/06/14/where-exposure-to-fake-news-is-highest-infographic/#4c6ee4b94a4d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67E02-BC26-114D-886B-385DEFEBD6A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553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5" name="Shape 145"/>
          <p:cNvGraphicFramePr/>
          <p:nvPr>
            <p:extLst>
              <p:ext uri="{D42A27DB-BD31-4B8C-83A1-F6EECF244321}">
                <p14:modId xmlns:p14="http://schemas.microsoft.com/office/powerpoint/2010/main" val="2933553509"/>
              </p:ext>
            </p:extLst>
          </p:nvPr>
        </p:nvGraphicFramePr>
        <p:xfrm>
          <a:off x="164235" y="570449"/>
          <a:ext cx="14336240" cy="659319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78720"/>
                <a:gridCol w="5102760"/>
                <a:gridCol w="4454760"/>
              </a:tblGrid>
              <a:tr h="550137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 dirty="0"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Style</a:t>
                      </a:r>
                    </a:p>
                  </a:txBody>
                  <a:tcPr marL="146280" marR="146280" marT="146280" marB="146280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Complexity</a:t>
                      </a:r>
                    </a:p>
                  </a:txBody>
                  <a:tcPr marL="146280" marR="146280" marT="146280" marB="146280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Lato Black"/>
                          <a:ea typeface="Lato Black"/>
                          <a:cs typeface="Lato Black"/>
                          <a:sym typeface="Lato Black"/>
                        </a:rPr>
                        <a:t>Psychology</a:t>
                      </a:r>
                    </a:p>
                  </a:txBody>
                  <a:tcPr marL="146280" marR="146280" marT="146280" marB="146280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</a:tr>
              <a:tr h="840751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Part-Of-Speech (POS) counts</a:t>
                      </a:r>
                    </a:p>
                  </a:txBody>
                  <a:tcPr marL="146280" marR="146280" marT="146280" marB="146280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Lato"/>
                          <a:ea typeface="Lato"/>
                          <a:cs typeface="Lato"/>
                          <a:sym typeface="Lato"/>
                        </a:rPr>
                        <a:t>Readability (Gunning Fog, SMOG, FKE)</a:t>
                      </a:r>
                    </a:p>
                  </a:txBody>
                  <a:tcPr marL="146280" marR="146280" marT="146280" marB="146280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Lato"/>
                          <a:ea typeface="Lato"/>
                          <a:cs typeface="Lato"/>
                          <a:sym typeface="Lato"/>
                        </a:rPr>
                        <a:t>Sentistrength emotions</a:t>
                      </a:r>
                    </a:p>
                  </a:txBody>
                  <a:tcPr marL="146280" marR="146280" marT="146280" marB="146280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0751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# informal words (swear, netspeak)</a:t>
                      </a:r>
                    </a:p>
                  </a:txBody>
                  <a:tcPr marL="146280" marR="146280" marT="146280" marB="146280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Lato"/>
                          <a:ea typeface="Lato"/>
                          <a:cs typeface="Lato"/>
                          <a:sym typeface="Lato"/>
                        </a:rPr>
                        <a:t>Syntax tree depth</a:t>
                      </a:r>
                    </a:p>
                  </a:txBody>
                  <a:tcPr marL="146280" marR="146280" marT="146280" marB="146280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Lato"/>
                          <a:ea typeface="Lato"/>
                          <a:cs typeface="Lato"/>
                          <a:sym typeface="Lato"/>
                        </a:rPr>
                        <a:t># risk/reward words</a:t>
                      </a:r>
                    </a:p>
                  </a:txBody>
                  <a:tcPr marL="146280" marR="146280" marT="146280" marB="146280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137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# quotes</a:t>
                      </a:r>
                    </a:p>
                  </a:txBody>
                  <a:tcPr marL="146280" marR="146280" marT="146280" marB="146280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Lato"/>
                          <a:ea typeface="Lato"/>
                          <a:cs typeface="Lato"/>
                          <a:sym typeface="Lato"/>
                        </a:rPr>
                        <a:t>Fluency</a:t>
                      </a:r>
                    </a:p>
                  </a:txBody>
                  <a:tcPr marL="146280" marR="146280" marT="146280" marB="146280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Lato"/>
                          <a:ea typeface="Lato"/>
                          <a:cs typeface="Lato"/>
                          <a:sym typeface="Lato"/>
                        </a:rPr>
                        <a:t># analytic words</a:t>
                      </a:r>
                    </a:p>
                  </a:txBody>
                  <a:tcPr marL="146280" marR="146280" marT="146280" marB="146280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0751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% stopwords</a:t>
                      </a:r>
                    </a:p>
                  </a:txBody>
                  <a:tcPr marL="146280" marR="146280" marT="146280" marB="146280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Lato"/>
                          <a:ea typeface="Lato"/>
                          <a:cs typeface="Lato"/>
                          <a:sym typeface="Lato"/>
                        </a:rPr>
                        <a:t>Type-Token Ratio (Lexical Diversity)</a:t>
                      </a:r>
                    </a:p>
                  </a:txBody>
                  <a:tcPr marL="146280" marR="146280" marT="146280" marB="146280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Lato"/>
                          <a:ea typeface="Lato"/>
                          <a:cs typeface="Lato"/>
                          <a:sym typeface="Lato"/>
                        </a:rPr>
                        <a:t># insightful words</a:t>
                      </a:r>
                    </a:p>
                  </a:txBody>
                  <a:tcPr marL="146280" marR="146280" marT="146280" marB="146280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0751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# verb phrases</a:t>
                      </a:r>
                    </a:p>
                  </a:txBody>
                  <a:tcPr marL="146280" marR="146280" marT="146280" marB="146280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Lato"/>
                          <a:ea typeface="Lato"/>
                          <a:cs typeface="Lato"/>
                          <a:sym typeface="Lato"/>
                        </a:rPr>
                        <a:t>Average word length</a:t>
                      </a:r>
                    </a:p>
                  </a:txBody>
                  <a:tcPr marL="146280" marR="146280" marT="146280" marB="146280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Lato"/>
                          <a:ea typeface="Lato"/>
                          <a:cs typeface="Lato"/>
                          <a:sym typeface="Lato"/>
                        </a:rPr>
                        <a:t># tentative/certain words</a:t>
                      </a:r>
                    </a:p>
                  </a:txBody>
                  <a:tcPr marL="146280" marR="146280" marT="146280" marB="146280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137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# punctuation</a:t>
                      </a:r>
                    </a:p>
                  </a:txBody>
                  <a:tcPr marL="146280" marR="146280" marT="146280" marB="146280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20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46280" marR="146280" marT="146280" marB="146280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# affiliation words</a:t>
                      </a:r>
                    </a:p>
                  </a:txBody>
                  <a:tcPr marL="146280" marR="146280" marT="146280" marB="146280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137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Lato"/>
                          <a:ea typeface="Lato"/>
                          <a:cs typeface="Lato"/>
                          <a:sym typeface="Lato"/>
                        </a:rPr>
                        <a:t># negations</a:t>
                      </a:r>
                    </a:p>
                  </a:txBody>
                  <a:tcPr marL="146280" marR="146280" marT="146280" marB="146280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20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46280" marR="146280" marT="146280" marB="146280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# power/clout words</a:t>
                      </a:r>
                    </a:p>
                  </a:txBody>
                  <a:tcPr marL="146280" marR="146280" marT="146280" marB="146280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0751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latin typeface="Lato"/>
                          <a:ea typeface="Lato"/>
                          <a:cs typeface="Lato"/>
                          <a:sym typeface="Lato"/>
                        </a:rPr>
                        <a:t># quantifying/comparison words</a:t>
                      </a:r>
                    </a:p>
                  </a:txBody>
                  <a:tcPr marL="146280" marR="146280" marT="146280" marB="146280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20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46280" marR="146280" marT="146280" marB="146280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20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# emotional tone/affective words</a:t>
                      </a:r>
                    </a:p>
                  </a:txBody>
                  <a:tcPr marL="146280" marR="146280" marT="146280" marB="146280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1189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Deceptive Data (Fake News)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7554408" y="2043955"/>
            <a:ext cx="6253032" cy="4820975"/>
          </a:xfrm>
        </p:spPr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B5379B-6F0A-3548-AC69-0D2DB46577D4}" type="slidenum">
              <a:rPr lang="en-US" smtClean="0">
                <a:latin typeface="+mj-lt"/>
              </a:rPr>
              <a:pPr/>
              <a:t>3</a:t>
            </a:fld>
            <a:endParaRPr lang="en-US" dirty="0"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xmlns:lc="http://schemas.openxmlformats.org/drawingml/2006/lockedCanvas" id="{DE7DAA15-C431-234D-9FCF-3738FA287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299" y="1839901"/>
            <a:ext cx="6693141" cy="52777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xmlns:lc="http://schemas.openxmlformats.org/drawingml/2006/lockedCanvas" id="{AFDF5B57-507D-0A43-8F11-26D939476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" y="2274442"/>
            <a:ext cx="6167045" cy="482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33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fake-news-rhu-eccw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4" r="26164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67E02-BC26-114D-886B-385DEFEBD6A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300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Deceptive Data (Fake News)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B5379B-6F0A-3548-AC69-0D2DB46577D4}" type="slidenum">
              <a:rPr lang="en-US" smtClean="0">
                <a:latin typeface="+mj-lt"/>
              </a:rPr>
              <a:pPr/>
              <a:t>4</a:t>
            </a:fld>
            <a:endParaRPr lang="en-US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638CE145-F929-D74A-BFF4-EC3859AB1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" y="2043955"/>
            <a:ext cx="5857347" cy="5073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xmlns:lc="http://schemas.openxmlformats.org/drawingml/2006/lockedCanvas" id="{14E4B725-FB8E-5B46-ABB3-EFF4E7122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08" y="2043955"/>
            <a:ext cx="6326289" cy="507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92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Deceptive Data (Fake News)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7554408" y="2043955"/>
            <a:ext cx="6253032" cy="3792748"/>
          </a:xfrm>
        </p:spPr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B5379B-6F0A-3548-AC69-0D2DB46577D4}" type="slidenum">
              <a:rPr lang="en-US" smtClean="0">
                <a:latin typeface="+mj-lt"/>
              </a:rPr>
              <a:pPr/>
              <a:t>5</a:t>
            </a:fld>
            <a:endParaRPr lang="en-US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xmlns:lc="http://schemas.openxmlformats.org/drawingml/2006/lockedCanvas" id="{E372A4A0-BE12-F44F-97DC-D8F42918D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11" y="2264837"/>
            <a:ext cx="5873514" cy="35718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xmlns:lc="http://schemas.openxmlformats.org/drawingml/2006/lockedCanvas" id="{64F99ACE-B686-1E4B-8DE0-E2C87F3AD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08" y="2043955"/>
            <a:ext cx="6239209" cy="358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69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care?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3200" dirty="0" smtClean="0"/>
              <a:t>If you can’t trust the data that you receive why does anything else in cybersecurity matter?</a:t>
            </a:r>
            <a:endParaRPr lang="en-US" sz="2400" dirty="0" smtClean="0"/>
          </a:p>
          <a:p>
            <a:pPr lvl="1"/>
            <a:r>
              <a:rPr lang="en-US" sz="2400" dirty="0" smtClean="0"/>
              <a:t>We focus on privacy, encryption, integrity, access control etc. but we never verify the data being entered </a:t>
            </a:r>
            <a:r>
              <a:rPr lang="en-US" sz="1600" dirty="0"/>
              <a:t>(Sample et al., 2017</a:t>
            </a:r>
            <a:r>
              <a:rPr lang="en-US" sz="1600" dirty="0" smtClean="0"/>
              <a:t>)</a:t>
            </a:r>
            <a:r>
              <a:rPr lang="en-US" sz="2400" dirty="0" smtClean="0"/>
              <a:t>. </a:t>
            </a:r>
          </a:p>
          <a:p>
            <a:pPr lvl="1"/>
            <a:r>
              <a:rPr lang="en-US" sz="2400" dirty="0" smtClean="0"/>
              <a:t>Trust is a cybersecurity foundation.</a:t>
            </a:r>
          </a:p>
          <a:p>
            <a:pPr lvl="1"/>
            <a:r>
              <a:rPr lang="en-US" sz="2400" dirty="0" smtClean="0"/>
              <a:t>We can differ on opinions but not on facts </a:t>
            </a:r>
            <a:r>
              <a:rPr lang="en-US" sz="1600" dirty="0" smtClean="0"/>
              <a:t>(Moynihan)</a:t>
            </a:r>
            <a:r>
              <a:rPr lang="en-US" sz="2400" dirty="0" smtClean="0"/>
              <a:t>.</a:t>
            </a:r>
          </a:p>
          <a:p>
            <a:r>
              <a:rPr lang="en-US" sz="3200" dirty="0" smtClean="0"/>
              <a:t>The problem is interdisciplinary, likewise, so is the solution.</a:t>
            </a:r>
          </a:p>
          <a:p>
            <a:pPr lvl="1"/>
            <a:r>
              <a:rPr lang="en-US" sz="2400" dirty="0" smtClean="0"/>
              <a:t>Problem: Culture, political science, decision-science, economics, data science, etc.</a:t>
            </a:r>
          </a:p>
          <a:p>
            <a:pPr lvl="1"/>
            <a:r>
              <a:rPr lang="en-US" sz="2400" dirty="0" smtClean="0"/>
              <a:t>Solution: Data science, math, stats, AI/ML, decision science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EC18AE-5831-5845-B137-5B56E031790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552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Solutions (partial list)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Blacklisting </a:t>
            </a:r>
            <a:endParaRPr lang="en-US" dirty="0"/>
          </a:p>
          <a:p>
            <a:pPr lvl="1"/>
            <a:r>
              <a:rPr lang="en-US" dirty="0" smtClean="0"/>
              <a:t>E.g. Propornot browser plug-in</a:t>
            </a:r>
          </a:p>
          <a:p>
            <a:pPr lvl="1"/>
            <a:r>
              <a:rPr lang="en-US" dirty="0" smtClean="0"/>
              <a:t>Signatures are accurate but reactive.</a:t>
            </a:r>
          </a:p>
          <a:p>
            <a:r>
              <a:rPr lang="en-US" dirty="0" smtClean="0"/>
              <a:t>Reputation analysis </a:t>
            </a:r>
          </a:p>
          <a:p>
            <a:pPr lvl="1"/>
            <a:r>
              <a:rPr lang="en-US" dirty="0" smtClean="0"/>
              <a:t>Authors, publishers, advertisers</a:t>
            </a:r>
          </a:p>
          <a:p>
            <a:pPr lvl="1"/>
            <a:r>
              <a:rPr lang="en-US" dirty="0" smtClean="0"/>
              <a:t>Reputations can be discredited for $50k </a:t>
            </a:r>
            <a:r>
              <a:rPr lang="en-US" sz="1600" dirty="0" smtClean="0"/>
              <a:t>(Trend, 2017)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Fast flux problem.</a:t>
            </a:r>
          </a:p>
          <a:p>
            <a:r>
              <a:rPr lang="en-US" dirty="0" smtClean="0"/>
              <a:t>More fake news/data </a:t>
            </a:r>
          </a:p>
          <a:p>
            <a:r>
              <a:rPr lang="en-US" dirty="0" smtClean="0"/>
              <a:t>Game Theory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EC18AE-5831-5845-B137-5B56E031790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325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Countering Fake News – Example</a:t>
            </a:r>
            <a:endParaRPr lang="en-US" dirty="0"/>
          </a:p>
        </p:txBody>
      </p:sp>
      <p:pic>
        <p:nvPicPr>
          <p:cNvPr id="5" name="Picture 4" descr="Screen Shot 2017-07-11 at 9.30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937" y="2634922"/>
            <a:ext cx="6315931" cy="3989467"/>
          </a:xfrm>
          <a:prstGeom prst="rect">
            <a:avLst/>
          </a:prstGeom>
        </p:spPr>
      </p:pic>
      <p:pic>
        <p:nvPicPr>
          <p:cNvPr id="6" name="Picture 5" descr="Screen Shot 2017-07-11 at 11.03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6" y="1972236"/>
            <a:ext cx="7076142" cy="482301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7076142" y="1972237"/>
            <a:ext cx="47813" cy="3944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7076141" y="6624389"/>
            <a:ext cx="239059" cy="10032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981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Countering Fake News - GT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EC18AE-5831-5845-B137-5B56E031790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 descr="G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37" y="1839901"/>
            <a:ext cx="97917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67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Fake News: Deceive the Deceiver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EC18AE-5831-5845-B137-5B56E031790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Picture 3" descr="Screen Shot 2018-06-24 at 6.37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691" y="1886807"/>
            <a:ext cx="70866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40733"/>
      </p:ext>
    </p:extLst>
  </p:cSld>
  <p:clrMapOvr>
    <a:masterClrMapping/>
  </p:clrMapOvr>
</p:sld>
</file>

<file path=ppt/theme/theme1.xml><?xml version="1.0" encoding="utf-8"?>
<a:theme xmlns:a="http://schemas.openxmlformats.org/drawingml/2006/main" name="ICF_Master_2017">
  <a:themeElements>
    <a:clrScheme name="ICF 2017">
      <a:dk1>
        <a:srgbClr val="000000"/>
      </a:dk1>
      <a:lt1>
        <a:srgbClr val="FFFFFF"/>
      </a:lt1>
      <a:dk2>
        <a:srgbClr val="768A91"/>
      </a:dk2>
      <a:lt2>
        <a:srgbClr val="D8E0E3"/>
      </a:lt2>
      <a:accent1>
        <a:srgbClr val="00538B"/>
      </a:accent1>
      <a:accent2>
        <a:srgbClr val="00A2E0"/>
      </a:accent2>
      <a:accent3>
        <a:srgbClr val="00AFAA"/>
      </a:accent3>
      <a:accent4>
        <a:srgbClr val="69C14C"/>
      </a:accent4>
      <a:accent5>
        <a:srgbClr val="F6A941"/>
      </a:accent5>
      <a:accent6>
        <a:srgbClr val="E10859"/>
      </a:accent6>
      <a:hlink>
        <a:srgbClr val="00538B"/>
      </a:hlink>
      <a:folHlink>
        <a:srgbClr val="00A2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A2E0"/>
        </a:solidFill>
        <a:ln w="12700" cmpd="sng"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/>
      <a:bodyPr wrap="square" lIns="0" tIns="0" rIns="0" bIns="0" rtlCol="0">
        <a:noAutofit/>
      </a:bodyPr>
      <a:lstStyle>
        <a:defPPr marL="0" indent="0" algn="ctr">
          <a:spcBef>
            <a:spcPts val="1200"/>
          </a:spcBef>
          <a:spcAft>
            <a:spcPts val="0"/>
          </a:spcAft>
          <a:buNone/>
          <a:defRPr sz="2200" dirty="0" smtClean="0">
            <a:solidFill>
              <a:srgbClr val="76859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March 2018 Quarterly LoB Reviews - Prep.potx" id="{3DE0B11F-7FF0-4E5C-BE78-7D4AA51E531E}" vid="{72087568-3DC7-468A-9438-EFD8460837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Intranet Document" ma:contentTypeID="0x010100CE35B5F3DFC10C41B27C203304E609510034451C73EBF4D345A980F079FF6E7DC0" ma:contentTypeVersion="27" ma:contentTypeDescription="" ma:contentTypeScope="" ma:versionID="c5f6eaed40205dc208a9a5ac2eb6d3a6">
  <xsd:schema xmlns:xsd="http://www.w3.org/2001/XMLSchema" xmlns:xs="http://www.w3.org/2001/XMLSchema" xmlns:p="http://schemas.microsoft.com/office/2006/metadata/properties" xmlns:ns1="http://schemas.microsoft.com/sharepoint/v3" xmlns:ns2="ac8cedf0-06eb-411a-aeda-3c4e0b4f4e09" xmlns:ns4="48c27bdf-640c-4dd7-a6a0-7a6ac744788f" targetNamespace="http://schemas.microsoft.com/office/2006/metadata/properties" ma:root="true" ma:fieldsID="9bc229660dc18270fa4547f2530cbf4a" ns1:_="" ns2:_="" ns4:_="">
    <xsd:import namespace="http://schemas.microsoft.com/sharepoint/v3"/>
    <xsd:import namespace="ac8cedf0-06eb-411a-aeda-3c4e0b4f4e09"/>
    <xsd:import namespace="48c27bdf-640c-4dd7-a6a0-7a6ac744788f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1:PublishingStartDate" minOccurs="0"/>
                <xsd:element ref="ns1:PublishingContact" minOccurs="0"/>
                <xsd:element ref="ns1:PublishingExpirationDate" minOccurs="0"/>
                <xsd:element ref="ns1:PublishingContactName" minOccurs="0"/>
                <xsd:element ref="ns1:PublishingContactEmail" minOccurs="0"/>
                <xsd:element ref="ns1:Audience" minOccurs="0"/>
                <xsd:element ref="ns2:k1a165af0be6435084f0d84ab929c766" minOccurs="0"/>
                <xsd:element ref="ns2:ib3f1a3a39e34d47b02bdebbc1fc26e6" minOccurs="0"/>
                <xsd:element ref="ns2:gaea68229104418bb6f7e9d3a3ee628d" minOccurs="0"/>
                <xsd:element ref="ns4:_x003e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hidden="true" ma:internalName="PublishingStartDate" ma:readOnly="false">
      <xsd:simpleType>
        <xsd:restriction base="dms:Unknown"/>
      </xsd:simpleType>
    </xsd:element>
    <xsd:element name="PublishingContact" ma:index="6" nillable="true" ma:displayName="Contact" ma:description="" ma:hidden="true" ma:list="UserInfo" ma:internalName="PublishingContact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ublishingExpirationDate" ma:index="7" nillable="true" ma:displayName="Scheduling End Date" ma:hidden="true" ma:internalName="PublishingExpirationDate" ma:readOnly="false">
      <xsd:simpleType>
        <xsd:restriction base="dms:Unknown"/>
      </xsd:simpleType>
    </xsd:element>
    <xsd:element name="PublishingContactName" ma:index="8" nillable="true" ma:displayName="Contact Name" ma:internalName="PublishingContactName">
      <xsd:simpleType>
        <xsd:restriction base="dms:Text">
          <xsd:maxLength value="255"/>
        </xsd:restriction>
      </xsd:simpleType>
    </xsd:element>
    <xsd:element name="PublishingContactEmail" ma:index="9" nillable="true" ma:displayName="Contact E-Mail Address" ma:internalName="PublishingContactEmail">
      <xsd:simpleType>
        <xsd:restriction base="dms:Text">
          <xsd:maxLength value="255"/>
        </xsd:restriction>
      </xsd:simpleType>
    </xsd:element>
    <xsd:element name="Audience" ma:index="11" nillable="true" ma:displayName="Target Audiences" ma:description="" ma:internalName="Audienc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8cedf0-06eb-411a-aeda-3c4e0b4f4e09" elementFormDefault="qualified">
    <xsd:import namespace="http://schemas.microsoft.com/office/2006/documentManagement/types"/>
    <xsd:import namespace="http://schemas.microsoft.com/office/infopath/2007/PartnerControls"/>
    <xsd:element name="TaxCatchAll" ma:index="2" nillable="true" ma:displayName="Taxonomy Catch All Column" ma:hidden="true" ma:list="{45b4df83-8e76-4ee6-8a6e-ffc4e03d899e}" ma:internalName="TaxCatchAll" ma:showField="CatchAllData" ma:web="ac8cedf0-06eb-411a-aeda-3c4e0b4f4e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3" nillable="true" ma:displayName="Taxonomy Catch All Column1" ma:hidden="true" ma:list="{45b4df83-8e76-4ee6-8a6e-ffc4e03d899e}" ma:internalName="TaxCatchAllLabel" ma:readOnly="true" ma:showField="CatchAllDataLabel" ma:web="ac8cedf0-06eb-411a-aeda-3c4e0b4f4e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k1a165af0be6435084f0d84ab929c766" ma:index="19" nillable="true" ma:taxonomy="true" ma:internalName="k1a165af0be6435084f0d84ab929c766" ma:taxonomyFieldName="Display_x0020_Page" ma:displayName="Display Page" ma:default="" ma:fieldId="{41a165af-0be6-4350-84f0-d84ab929c766}" ma:taxonomyMulti="true" ma:sspId="3e19737f-1f90-4e79-9fc4-fd47dd63d4d0" ma:termSetId="f38f543b-4c32-4b11-af29-dfabd494581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b3f1a3a39e34d47b02bdebbc1fc26e6" ma:index="21" nillable="true" ma:taxonomy="true" ma:internalName="ib3f1a3a39e34d47b02bdebbc1fc26e6" ma:taxonomyFieldName="Asset_x0020_Type" ma:displayName="Content Category" ma:default="" ma:fieldId="{2b3f1a3a-39e3-4d47-b02b-debbc1fc26e6}" ma:sspId="3e19737f-1f90-4e79-9fc4-fd47dd63d4d0" ma:termSetId="7887ea7e-6924-4479-9b5a-a8a26621cba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aea68229104418bb6f7e9d3a3ee628d" ma:index="23" nillable="true" ma:taxonomy="true" ma:internalName="gaea68229104418bb6f7e9d3a3ee628d" ma:taxonomyFieldName="Asset_x0020_Topic" ma:displayName="Content Topic(s)" ma:default="" ma:fieldId="{0aea6822-9104-418b-b6f7-e9d3a3ee628d}" ma:taxonomyMulti="true" ma:sspId="3e19737f-1f90-4e79-9fc4-fd47dd63d4d0" ma:termSetId="ab0bbaa8-2256-48af-a50c-a67ff4b88062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c27bdf-640c-4dd7-a6a0-7a6ac744788f" elementFormDefault="qualified">
    <xsd:import namespace="http://schemas.microsoft.com/office/2006/documentManagement/types"/>
    <xsd:import namespace="http://schemas.microsoft.com/office/infopath/2007/PartnerControls"/>
    <xsd:element name="_x003e_" ma:index="24" nillable="true" ma:displayName="&gt;" ma:default="Request for Proposal" ma:format="Dropdown" ma:internalName="_x003e_">
      <xsd:simpleType>
        <xsd:restriction base="dms:Choice">
          <xsd:enumeration value="Request for Proposal"/>
          <xsd:enumeration value="Request for Information"/>
          <xsd:enumeration value="PowerPoint"/>
          <xsd:enumeration value="Report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Content Type"/>
        <xsd:element ref="dc:title" maxOccurs="1" ma:index="1" ma:displayName="Title"/>
        <xsd:element ref="dc:subject" minOccurs="0" maxOccurs="1"/>
        <xsd:element ref="dc:description" minOccurs="0" maxOccurs="1" ma:index="10" ma:displayName="Comments"/>
        <xsd:element name="keywords" minOccurs="0" maxOccurs="1" type="xsd:string" ma:index="5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aea68229104418bb6f7e9d3a3ee628d xmlns="ac8cedf0-06eb-411a-aeda-3c4e0b4f4e09">
      <Terms xmlns="http://schemas.microsoft.com/office/infopath/2007/PartnerControls">
        <TermInfo xmlns="http://schemas.microsoft.com/office/infopath/2007/PartnerControls">
          <TermName xmlns="http://schemas.microsoft.com/office/infopath/2007/PartnerControls">Brand</TermName>
          <TermId xmlns="http://schemas.microsoft.com/office/infopath/2007/PartnerControls">956747bd-03d6-42fa-b21d-d67864e1ab84</TermId>
        </TermInfo>
      </Terms>
    </gaea68229104418bb6f7e9d3a3ee628d>
    <k1a165af0be6435084f0d84ab929c766 xmlns="ac8cedf0-06eb-411a-aeda-3c4e0b4f4e09">
      <Terms xmlns="http://schemas.microsoft.com/office/infopath/2007/PartnerControls"/>
    </k1a165af0be6435084f0d84ab929c766>
    <ib3f1a3a39e34d47b02bdebbc1fc26e6 xmlns="ac8cedf0-06eb-411a-aeda-3c4e0b4f4e09">
      <Terms xmlns="http://schemas.microsoft.com/office/infopath/2007/PartnerControls">
        <TermInfo xmlns="http://schemas.microsoft.com/office/infopath/2007/PartnerControls">
          <TermName xmlns="http://schemas.microsoft.com/office/infopath/2007/PartnerControls">Branded Materials</TermName>
          <TermId xmlns="http://schemas.microsoft.com/office/infopath/2007/PartnerControls">e8103d7b-bd02-49df-9a1c-62bfb202956c</TermId>
        </TermInfo>
      </Terms>
    </ib3f1a3a39e34d47b02bdebbc1fc26e6>
    <TaxCatchAll xmlns="ac8cedf0-06eb-411a-aeda-3c4e0b4f4e09">
      <Value>605</Value>
      <Value>54</Value>
    </TaxCatchAll>
    <PublishingContactEmail xmlns="http://schemas.microsoft.com/sharepoint/v3" xsi:nil="true"/>
    <_x003e_ xmlns="48c27bdf-640c-4dd7-a6a0-7a6ac744788f">PowerPoint</_x003e_>
    <Audience xmlns="http://schemas.microsoft.com/sharepoint/v3" xsi:nil="true"/>
    <PublishingExpirationDate xmlns="http://schemas.microsoft.com/sharepoint/v3" xsi:nil="true"/>
    <PublishingStartDate xmlns="http://schemas.microsoft.com/sharepoint/v3" xsi:nil="true"/>
    <PublishingContact xmlns="http://schemas.microsoft.com/sharepoint/v3">
      <UserInfo>
        <DisplayName/>
        <AccountId xsi:nil="true"/>
        <AccountType/>
      </UserInfo>
    </PublishingContact>
    <PublishingContactName xmlns="http://schemas.microsoft.com/sharepoint/v3" xsi:nil="true"/>
  </documentManagement>
</p:properties>
</file>

<file path=customXml/item4.xml><?xml version="1.0" encoding="utf-8"?>
<?mso-contentType ?>
<SharedContentType xmlns="Microsoft.SharePoint.Taxonomy.ContentTypeSync" SourceId="d9aa8ed7-1c37-49dd-a22d-28c7488c8cd7" ContentTypeId="0x010100CE35B5F3DFC10C41B27C203304E60951" PreviousValue="false"/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A81816-57C6-4CEB-BAC4-ADACC7450143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CC08C9B3-1E54-467E-8943-609D463AC8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c8cedf0-06eb-411a-aeda-3c4e0b4f4e09"/>
    <ds:schemaRef ds:uri="48c27bdf-640c-4dd7-a6a0-7a6ac74478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45DAF0A-40E9-4D6B-9A11-10F90D2B6AAE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48c27bdf-640c-4dd7-a6a0-7a6ac744788f"/>
    <ds:schemaRef ds:uri="http://purl.org/dc/elements/1.1/"/>
    <ds:schemaRef ds:uri="http://schemas.microsoft.com/office/2006/metadata/properties"/>
    <ds:schemaRef ds:uri="ac8cedf0-06eb-411a-aeda-3c4e0b4f4e09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13DF1DDE-7624-411C-BA43-46329B243317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C4AB6F67-2586-41F3-9E2A-03E7B7391B8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March 2018 Quarterly LoB Reviews - Prep</Template>
  <TotalTime>5181</TotalTime>
  <Words>832</Words>
  <Application>Microsoft Macintosh PowerPoint</Application>
  <PresentationFormat>Custom</PresentationFormat>
  <Paragraphs>143</Paragraphs>
  <Slides>20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ICF_Master_2017</vt:lpstr>
      <vt:lpstr>Why fake news matters in cyber security and what we can do about it beyond signatures  Char Sample </vt:lpstr>
      <vt:lpstr>Deceptive Data (Fake News)</vt:lpstr>
      <vt:lpstr>Deceptive Data (Fake News)</vt:lpstr>
      <vt:lpstr>Deceptive Data (Fake News)</vt:lpstr>
      <vt:lpstr>Why do we care?</vt:lpstr>
      <vt:lpstr>Current Solutions (partial list)</vt:lpstr>
      <vt:lpstr>Countering Fake News – Example</vt:lpstr>
      <vt:lpstr>Countering Fake News - GT</vt:lpstr>
      <vt:lpstr>More Fake News: Deceive the Deceiver</vt:lpstr>
      <vt:lpstr>Emerging Solutions (partial list)</vt:lpstr>
      <vt:lpstr>Computational Linguistics (Horne &amp; Adali RPI)</vt:lpstr>
      <vt:lpstr>Computational Linguistics (Horne &amp; Adali RPI)</vt:lpstr>
      <vt:lpstr>Pattern Spread: The events in Spain</vt:lpstr>
      <vt:lpstr>Emerging Solutions</vt:lpstr>
      <vt:lpstr>Conclusions</vt:lpstr>
      <vt:lpstr>Thank you for your time!</vt:lpstr>
      <vt:lpstr>Recommended Reading</vt:lpstr>
      <vt:lpstr>Highest Exposure to Fake News by Country</vt:lpstr>
      <vt:lpstr>PowerPoint Presentation</vt:lpstr>
      <vt:lpstr>PowerPoint Presentation</vt:lpstr>
    </vt:vector>
  </TitlesOfParts>
  <Company>ICFI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March 2018 BD/Pipeline Quarterly Reviews – Guidance and Needed Preparations</dc:title>
  <dc:creator>Lee, Mark</dc:creator>
  <cp:keywords/>
  <dc:description/>
  <cp:lastModifiedBy>char sample</cp:lastModifiedBy>
  <cp:revision>157</cp:revision>
  <cp:lastPrinted>2018-04-10T22:18:52Z</cp:lastPrinted>
  <dcterms:created xsi:type="dcterms:W3CDTF">2018-02-27T15:03:36Z</dcterms:created>
  <dcterms:modified xsi:type="dcterms:W3CDTF">2018-06-24T09:54:56Z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0x010100CE35B5F3DFC10C41B27C203304E609510034451C73EBF4D345A980F079FF6E7DC0</vt:lpwstr>
  </property>
  <property fmtid="{D5CDD505-2E9C-101B-9397-08002B2CF9AE}" pid="3" name="Asset Topic">
    <vt:lpwstr>605;#Brand|956747bd-03d6-42fa-b21d-d67864e1ab84</vt:lpwstr>
  </property>
  <property fmtid="{D5CDD505-2E9C-101B-9397-08002B2CF9AE}" pid="4" name="Asset_x0020_Type">
    <vt:lpwstr>54;#Branded Materials|e8103d7b-bd02-49df-9a1c-62bfb202956c</vt:lpwstr>
  </property>
  <property fmtid="{D5CDD505-2E9C-101B-9397-08002B2CF9AE}" pid="5" name="Display Page">
    <vt:lpwstr/>
  </property>
  <property fmtid="{D5CDD505-2E9C-101B-9397-08002B2CF9AE}" pid="6" name="Asset Type">
    <vt:lpwstr>54</vt:lpwstr>
  </property>
</Properties>
</file>