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1560" r:id="rId2"/>
    <p:sldId id="1562" r:id="rId3"/>
    <p:sldId id="1564" r:id="rId4"/>
    <p:sldId id="1610" r:id="rId5"/>
    <p:sldId id="1207" r:id="rId6"/>
    <p:sldId id="1643" r:id="rId7"/>
    <p:sldId id="1600" r:id="rId8"/>
    <p:sldId id="1493" r:id="rId9"/>
    <p:sldId id="1563" r:id="rId10"/>
    <p:sldId id="1561" r:id="rId11"/>
    <p:sldId id="1615" r:id="rId12"/>
    <p:sldId id="1644"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2D"/>
    <a:srgbClr val="F3F3F3"/>
    <a:srgbClr val="E12929"/>
    <a:srgbClr val="DB402E"/>
    <a:srgbClr val="2D3E50"/>
    <a:srgbClr val="2E3841"/>
    <a:srgbClr val="FFBE2A"/>
    <a:srgbClr val="081C2A"/>
    <a:srgbClr val="32463A"/>
    <a:srgbClr val="161F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94279" autoAdjust="0"/>
  </p:normalViewPr>
  <p:slideViewPr>
    <p:cSldViewPr>
      <p:cViewPr>
        <p:scale>
          <a:sx n="80" d="100"/>
          <a:sy n="80" d="100"/>
        </p:scale>
        <p:origin x="944" y="840"/>
      </p:cViewPr>
      <p:guideLst>
        <p:guide orient="horz" pos="1620"/>
        <p:guide pos="2880"/>
      </p:guideLst>
    </p:cSldViewPr>
  </p:slideViewPr>
  <p:outlineViewPr>
    <p:cViewPr>
      <p:scale>
        <a:sx n="33" d="100"/>
        <a:sy n="33" d="100"/>
      </p:scale>
      <p:origin x="0" y="-37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D0CDCF-B072-4CC6-B2A3-B1C4F4AE3FFA}" type="datetimeFigureOut">
              <a:rPr lang="en-US" smtClean="0"/>
              <a:pPr/>
              <a:t>6/24/18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8A0187-CA69-4ACB-9811-75164F281DE0}" type="slidenum">
              <a:rPr lang="en-US" smtClean="0"/>
              <a:pPr/>
              <a:t>‹#›</a:t>
            </a:fld>
            <a:endParaRPr lang="en-US" dirty="0"/>
          </a:p>
        </p:txBody>
      </p:sp>
    </p:spTree>
    <p:extLst>
      <p:ext uri="{BB962C8B-B14F-4D97-AF65-F5344CB8AC3E}">
        <p14:creationId xmlns:p14="http://schemas.microsoft.com/office/powerpoint/2010/main" val="2958881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3E9E0-D922-418E-8BFA-E41C87CB1E68}" type="datetimeFigureOut">
              <a:rPr lang="en-US" smtClean="0"/>
              <a:pPr/>
              <a:t>6/24/18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D2F9E-D167-4ED3-83EC-AE46EA34BEC3}" type="slidenum">
              <a:rPr lang="en-US" smtClean="0"/>
              <a:pPr/>
              <a:t>‹#›</a:t>
            </a:fld>
            <a:endParaRPr lang="en-US" dirty="0"/>
          </a:p>
        </p:txBody>
      </p:sp>
    </p:spTree>
    <p:extLst>
      <p:ext uri="{BB962C8B-B14F-4D97-AF65-F5344CB8AC3E}">
        <p14:creationId xmlns:p14="http://schemas.microsoft.com/office/powerpoint/2010/main" val="423772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most </a:t>
            </a:r>
            <a:r>
              <a:rPr lang="en-GB" noProof="0" dirty="0"/>
              <a:t>fundamental</a:t>
            </a:r>
            <a:r>
              <a:rPr lang="en-GB" dirty="0"/>
              <a:t> personal conflict in privacy.</a:t>
            </a:r>
          </a:p>
        </p:txBody>
      </p:sp>
      <p:sp>
        <p:nvSpPr>
          <p:cNvPr id="4" name="Slide Number Placeholder 3"/>
          <p:cNvSpPr>
            <a:spLocks noGrp="1"/>
          </p:cNvSpPr>
          <p:nvPr>
            <p:ph type="sldNum" sz="quarter" idx="10"/>
          </p:nvPr>
        </p:nvSpPr>
        <p:spPr/>
        <p:txBody>
          <a:bodyPr/>
          <a:lstStyle/>
          <a:p>
            <a:fld id="{2E7D2F9E-D167-4ED3-83EC-AE46EA34BEC3}" type="slidenum">
              <a:rPr lang="en-US" smtClean="0"/>
              <a:pPr/>
              <a:t>1</a:t>
            </a:fld>
            <a:endParaRPr lang="en-US" dirty="0"/>
          </a:p>
        </p:txBody>
      </p:sp>
    </p:spTree>
    <p:extLst>
      <p:ext uri="{BB962C8B-B14F-4D97-AF65-F5344CB8AC3E}">
        <p14:creationId xmlns:p14="http://schemas.microsoft.com/office/powerpoint/2010/main" val="3021831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GDPR has woven into it ’back-doors’ to give national security rights in order to protect us from national security threats.  We as citizens need to feel safe, e.g. CCTV in metro, etc.</a:t>
            </a:r>
          </a:p>
          <a:p>
            <a:endParaRPr lang="en-GB" noProof="0" dirty="0"/>
          </a:p>
          <a:p>
            <a:r>
              <a:rPr lang="en-GB" noProof="0" dirty="0"/>
              <a:t>Note: There are other laws to protect us from abuses of national security, e.g. Search warrants, etc..</a:t>
            </a:r>
          </a:p>
        </p:txBody>
      </p:sp>
      <p:sp>
        <p:nvSpPr>
          <p:cNvPr id="4" name="Slide Number Placeholder 3"/>
          <p:cNvSpPr>
            <a:spLocks noGrp="1"/>
          </p:cNvSpPr>
          <p:nvPr>
            <p:ph type="sldNum" sz="quarter" idx="10"/>
          </p:nvPr>
        </p:nvSpPr>
        <p:spPr/>
        <p:txBody>
          <a:bodyPr/>
          <a:lstStyle/>
          <a:p>
            <a:fld id="{2E7D2F9E-D167-4ED3-83EC-AE46EA34BEC3}" type="slidenum">
              <a:rPr lang="en-US" smtClean="0"/>
              <a:pPr/>
              <a:t>2</a:t>
            </a:fld>
            <a:endParaRPr lang="en-US" dirty="0"/>
          </a:p>
        </p:txBody>
      </p:sp>
    </p:spTree>
    <p:extLst>
      <p:ext uri="{BB962C8B-B14F-4D97-AF65-F5344CB8AC3E}">
        <p14:creationId xmlns:p14="http://schemas.microsoft.com/office/powerpoint/2010/main" val="4203610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Take up your mobile phone and talk about how you use LBS / GPS in order to find your favourite coffee shop, or something similar.</a:t>
            </a:r>
          </a:p>
        </p:txBody>
      </p:sp>
      <p:sp>
        <p:nvSpPr>
          <p:cNvPr id="4" name="Slide Number Placeholder 3"/>
          <p:cNvSpPr>
            <a:spLocks noGrp="1"/>
          </p:cNvSpPr>
          <p:nvPr>
            <p:ph type="sldNum" sz="quarter" idx="10"/>
          </p:nvPr>
        </p:nvSpPr>
        <p:spPr/>
        <p:txBody>
          <a:bodyPr/>
          <a:lstStyle/>
          <a:p>
            <a:fld id="{2E7D2F9E-D167-4ED3-83EC-AE46EA34BEC3}" type="slidenum">
              <a:rPr lang="en-US" smtClean="0"/>
              <a:pPr/>
              <a:t>3</a:t>
            </a:fld>
            <a:endParaRPr lang="en-US" dirty="0"/>
          </a:p>
        </p:txBody>
      </p:sp>
    </p:spTree>
    <p:extLst>
      <p:ext uri="{BB962C8B-B14F-4D97-AF65-F5344CB8AC3E}">
        <p14:creationId xmlns:p14="http://schemas.microsoft.com/office/powerpoint/2010/main" val="282381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This is a great scoping tool for the DPO in order to separate what they do over the rest of the business which is dealing with risk.</a:t>
            </a:r>
          </a:p>
        </p:txBody>
      </p:sp>
      <p:sp>
        <p:nvSpPr>
          <p:cNvPr id="4" name="Slide Number Placeholder 3"/>
          <p:cNvSpPr>
            <a:spLocks noGrp="1"/>
          </p:cNvSpPr>
          <p:nvPr>
            <p:ph type="sldNum" sz="quarter" idx="10"/>
          </p:nvPr>
        </p:nvSpPr>
        <p:spPr/>
        <p:txBody>
          <a:bodyPr/>
          <a:lstStyle/>
          <a:p>
            <a:fld id="{2E7D2F9E-D167-4ED3-83EC-AE46EA34BEC3}" type="slidenum">
              <a:rPr lang="en-US" smtClean="0"/>
              <a:pPr/>
              <a:t>5</a:t>
            </a:fld>
            <a:endParaRPr lang="en-US" dirty="0"/>
          </a:p>
        </p:txBody>
      </p:sp>
    </p:spTree>
    <p:extLst>
      <p:ext uri="{BB962C8B-B14F-4D97-AF65-F5344CB8AC3E}">
        <p14:creationId xmlns:p14="http://schemas.microsoft.com/office/powerpoint/2010/main" val="87903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Every privacy risk will also be an IT risk, operational risk or process risk, brand risk. Hence privacy risks should be a feed into the Enterprise Risk Management (ERM) dashboard, an additional factor.</a:t>
            </a:r>
          </a:p>
          <a:p>
            <a:endParaRPr lang="en-GB" noProof="0" dirty="0"/>
          </a:p>
          <a:p>
            <a:r>
              <a:rPr lang="en-GB" noProof="0" dirty="0"/>
              <a:t>What is sure is that if there is a privacy risk, it will always be a risk to other aspects of the organisations operations!</a:t>
            </a:r>
          </a:p>
        </p:txBody>
      </p:sp>
      <p:sp>
        <p:nvSpPr>
          <p:cNvPr id="4" name="Slide Number Placeholder 3"/>
          <p:cNvSpPr>
            <a:spLocks noGrp="1"/>
          </p:cNvSpPr>
          <p:nvPr>
            <p:ph type="sldNum" sz="quarter" idx="10"/>
          </p:nvPr>
        </p:nvSpPr>
        <p:spPr/>
        <p:txBody>
          <a:bodyPr/>
          <a:lstStyle/>
          <a:p>
            <a:fld id="{2E7D2F9E-D167-4ED3-83EC-AE46EA34BEC3}" type="slidenum">
              <a:rPr lang="en-US" smtClean="0"/>
              <a:pPr/>
              <a:t>6</a:t>
            </a:fld>
            <a:endParaRPr lang="en-US" dirty="0"/>
          </a:p>
        </p:txBody>
      </p:sp>
    </p:spTree>
    <p:extLst>
      <p:ext uri="{BB962C8B-B14F-4D97-AF65-F5344CB8AC3E}">
        <p14:creationId xmlns:p14="http://schemas.microsoft.com/office/powerpoint/2010/main" val="3758325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GDPR has turned privacy upside-down and given legally rights to the individual, called the ’data-subject’ in the GDPR legal text.</a:t>
            </a:r>
          </a:p>
          <a:p>
            <a:r>
              <a:rPr lang="en-GB" noProof="0" dirty="0"/>
              <a:t>These rights are mainly covered in Articles 15-23 of the GDPR.</a:t>
            </a:r>
          </a:p>
          <a:p>
            <a:endParaRPr lang="en-GB" noProof="0" dirty="0"/>
          </a:p>
          <a:p>
            <a:r>
              <a:rPr lang="en-GB" noProof="0" dirty="0"/>
              <a:t>Get the Learners to download the </a:t>
            </a:r>
            <a:r>
              <a:rPr lang="en-GB" noProof="0" dirty="0" err="1"/>
              <a:t>FieldFisher</a:t>
            </a:r>
            <a:r>
              <a:rPr lang="en-GB" noProof="0" dirty="0"/>
              <a:t> or DLP Piper App. Explain that Articles are the RULES and Recitals are the thinking behind the rules. Give them a small exercise, e.g. Find the </a:t>
            </a:r>
            <a:r>
              <a:rPr lang="en-GB" noProof="0" dirty="0" err="1"/>
              <a:t>defintion</a:t>
            </a:r>
            <a:r>
              <a:rPr lang="en-GB" noProof="0" dirty="0"/>
              <a:t> of Data Subject under Definitions in Article 4.</a:t>
            </a:r>
          </a:p>
        </p:txBody>
      </p:sp>
      <p:sp>
        <p:nvSpPr>
          <p:cNvPr id="4" name="Slide Number Placeholder 3"/>
          <p:cNvSpPr>
            <a:spLocks noGrp="1"/>
          </p:cNvSpPr>
          <p:nvPr>
            <p:ph type="sldNum" sz="quarter" idx="10"/>
          </p:nvPr>
        </p:nvSpPr>
        <p:spPr/>
        <p:txBody>
          <a:bodyPr/>
          <a:lstStyle/>
          <a:p>
            <a:fld id="{2E7D2F9E-D167-4ED3-83EC-AE46EA34BEC3}" type="slidenum">
              <a:rPr lang="en-US" smtClean="0"/>
              <a:pPr/>
              <a:t>7</a:t>
            </a:fld>
            <a:endParaRPr lang="en-US" dirty="0"/>
          </a:p>
        </p:txBody>
      </p:sp>
    </p:spTree>
    <p:extLst>
      <p:ext uri="{BB962C8B-B14F-4D97-AF65-F5344CB8AC3E}">
        <p14:creationId xmlns:p14="http://schemas.microsoft.com/office/powerpoint/2010/main" val="1620098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Give examples of this conflict.</a:t>
            </a:r>
          </a:p>
          <a:p>
            <a:endParaRPr lang="en-GB" noProof="0" dirty="0"/>
          </a:p>
          <a:p>
            <a:r>
              <a:rPr lang="en-GB" noProof="0" dirty="0"/>
              <a:t>e.g. Every organisation collect personal data in order to secure. We even use our biometrics in order to access our telephone.</a:t>
            </a:r>
          </a:p>
        </p:txBody>
      </p:sp>
      <p:sp>
        <p:nvSpPr>
          <p:cNvPr id="4" name="Slide Number Placeholder 3"/>
          <p:cNvSpPr>
            <a:spLocks noGrp="1"/>
          </p:cNvSpPr>
          <p:nvPr>
            <p:ph type="sldNum" sz="quarter" idx="10"/>
          </p:nvPr>
        </p:nvSpPr>
        <p:spPr/>
        <p:txBody>
          <a:bodyPr/>
          <a:lstStyle/>
          <a:p>
            <a:fld id="{2E7D2F9E-D167-4ED3-83EC-AE46EA34BEC3}" type="slidenum">
              <a:rPr lang="en-US" smtClean="0"/>
              <a:pPr/>
              <a:t>9</a:t>
            </a:fld>
            <a:endParaRPr lang="en-US" dirty="0"/>
          </a:p>
        </p:txBody>
      </p:sp>
    </p:spTree>
    <p:extLst>
      <p:ext uri="{BB962C8B-B14F-4D97-AF65-F5344CB8AC3E}">
        <p14:creationId xmlns:p14="http://schemas.microsoft.com/office/powerpoint/2010/main" val="183578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Society needs to function. We need to send our kids to school, see the doctor, work and earn money. We cannot avoid sharing our personal data in order for society to function.</a:t>
            </a:r>
          </a:p>
          <a:p>
            <a:endParaRPr lang="en-GB" noProof="0" dirty="0"/>
          </a:p>
          <a:p>
            <a:r>
              <a:rPr lang="en-GB" noProof="0" dirty="0"/>
              <a:t>The 2 main pillars of GDPR are built on the need to protect privacy versus society needs to function. </a:t>
            </a:r>
          </a:p>
        </p:txBody>
      </p:sp>
      <p:sp>
        <p:nvSpPr>
          <p:cNvPr id="4" name="Slide Number Placeholder 3"/>
          <p:cNvSpPr>
            <a:spLocks noGrp="1"/>
          </p:cNvSpPr>
          <p:nvPr>
            <p:ph type="sldNum" sz="quarter" idx="10"/>
          </p:nvPr>
        </p:nvSpPr>
        <p:spPr/>
        <p:txBody>
          <a:bodyPr/>
          <a:lstStyle/>
          <a:p>
            <a:fld id="{2E7D2F9E-D167-4ED3-83EC-AE46EA34BEC3}" type="slidenum">
              <a:rPr lang="en-US" smtClean="0"/>
              <a:pPr/>
              <a:t>10</a:t>
            </a:fld>
            <a:endParaRPr lang="en-US" dirty="0"/>
          </a:p>
        </p:txBody>
      </p:sp>
    </p:spTree>
    <p:extLst>
      <p:ext uri="{BB962C8B-B14F-4D97-AF65-F5344CB8AC3E}">
        <p14:creationId xmlns:p14="http://schemas.microsoft.com/office/powerpoint/2010/main" val="2662835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11</a:t>
            </a:fld>
            <a:endParaRPr lang="en-US" dirty="0"/>
          </a:p>
        </p:txBody>
      </p:sp>
    </p:spTree>
    <p:extLst>
      <p:ext uri="{BB962C8B-B14F-4D97-AF65-F5344CB8AC3E}">
        <p14:creationId xmlns:p14="http://schemas.microsoft.com/office/powerpoint/2010/main" val="1495521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1">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561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S14">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5"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dirty="0"/>
              <a:t>Click to edit Master title style</a:t>
            </a:r>
          </a:p>
        </p:txBody>
      </p:sp>
      <p:sp>
        <p:nvSpPr>
          <p:cNvPr id="7" name="Picture Placeholder 6"/>
          <p:cNvSpPr>
            <a:spLocks noGrp="1"/>
          </p:cNvSpPr>
          <p:nvPr>
            <p:ph type="pic" sz="quarter" idx="10" hasCustomPrompt="1"/>
          </p:nvPr>
        </p:nvSpPr>
        <p:spPr>
          <a:xfrm>
            <a:off x="3170453" y="1400175"/>
            <a:ext cx="2789454" cy="2057400"/>
          </a:xfrm>
          <a:custGeom>
            <a:avLst/>
            <a:gdLst>
              <a:gd name="connsiteX0" fmla="*/ 0 w 2789454"/>
              <a:gd name="connsiteY0" fmla="*/ 0 h 2057400"/>
              <a:gd name="connsiteX1" fmla="*/ 2789454 w 2789454"/>
              <a:gd name="connsiteY1" fmla="*/ 0 h 2057400"/>
              <a:gd name="connsiteX2" fmla="*/ 2789454 w 2789454"/>
              <a:gd name="connsiteY2" fmla="*/ 2057400 h 2057400"/>
              <a:gd name="connsiteX3" fmla="*/ 0 w 2789454"/>
              <a:gd name="connsiteY3" fmla="*/ 2057400 h 2057400"/>
            </a:gdLst>
            <a:ahLst/>
            <a:cxnLst>
              <a:cxn ang="0">
                <a:pos x="connsiteX0" y="connsiteY0"/>
              </a:cxn>
              <a:cxn ang="0">
                <a:pos x="connsiteX1" y="connsiteY1"/>
              </a:cxn>
              <a:cxn ang="0">
                <a:pos x="connsiteX2" y="connsiteY2"/>
              </a:cxn>
              <a:cxn ang="0">
                <a:pos x="connsiteX3" y="connsiteY3"/>
              </a:cxn>
            </a:cxnLst>
            <a:rect l="l" t="t" r="r" b="b"/>
            <a:pathLst>
              <a:path w="2789454" h="2057400">
                <a:moveTo>
                  <a:pt x="0" y="0"/>
                </a:moveTo>
                <a:lnTo>
                  <a:pt x="2789454" y="0"/>
                </a:lnTo>
                <a:lnTo>
                  <a:pt x="2789454" y="2057400"/>
                </a:lnTo>
                <a:lnTo>
                  <a:pt x="0" y="2057400"/>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1" hasCustomPrompt="1"/>
          </p:nvPr>
        </p:nvSpPr>
        <p:spPr>
          <a:xfrm>
            <a:off x="380999" y="1400175"/>
            <a:ext cx="2789454" cy="2057400"/>
          </a:xfrm>
          <a:custGeom>
            <a:avLst/>
            <a:gdLst>
              <a:gd name="connsiteX0" fmla="*/ 0 w 2789454"/>
              <a:gd name="connsiteY0" fmla="*/ 0 h 2057400"/>
              <a:gd name="connsiteX1" fmla="*/ 2789454 w 2789454"/>
              <a:gd name="connsiteY1" fmla="*/ 0 h 2057400"/>
              <a:gd name="connsiteX2" fmla="*/ 2789454 w 2789454"/>
              <a:gd name="connsiteY2" fmla="*/ 2057400 h 2057400"/>
              <a:gd name="connsiteX3" fmla="*/ 0 w 2789454"/>
              <a:gd name="connsiteY3" fmla="*/ 2057400 h 2057400"/>
            </a:gdLst>
            <a:ahLst/>
            <a:cxnLst>
              <a:cxn ang="0">
                <a:pos x="connsiteX0" y="connsiteY0"/>
              </a:cxn>
              <a:cxn ang="0">
                <a:pos x="connsiteX1" y="connsiteY1"/>
              </a:cxn>
              <a:cxn ang="0">
                <a:pos x="connsiteX2" y="connsiteY2"/>
              </a:cxn>
              <a:cxn ang="0">
                <a:pos x="connsiteX3" y="connsiteY3"/>
              </a:cxn>
            </a:cxnLst>
            <a:rect l="l" t="t" r="r" b="b"/>
            <a:pathLst>
              <a:path w="2789454" h="2057400">
                <a:moveTo>
                  <a:pt x="0" y="0"/>
                </a:moveTo>
                <a:lnTo>
                  <a:pt x="2789454" y="0"/>
                </a:lnTo>
                <a:lnTo>
                  <a:pt x="2789454" y="2057400"/>
                </a:lnTo>
                <a:lnTo>
                  <a:pt x="0" y="2057400"/>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dirty="0"/>
              <a:t>Image Holder</a:t>
            </a:r>
          </a:p>
        </p:txBody>
      </p:sp>
      <p:sp>
        <p:nvSpPr>
          <p:cNvPr id="9" name="Picture Placeholder 8"/>
          <p:cNvSpPr>
            <a:spLocks noGrp="1"/>
          </p:cNvSpPr>
          <p:nvPr>
            <p:ph type="pic" sz="quarter" idx="12" hasCustomPrompt="1"/>
          </p:nvPr>
        </p:nvSpPr>
        <p:spPr>
          <a:xfrm>
            <a:off x="5959908" y="1400175"/>
            <a:ext cx="2789454" cy="2057400"/>
          </a:xfrm>
          <a:custGeom>
            <a:avLst/>
            <a:gdLst>
              <a:gd name="connsiteX0" fmla="*/ 0 w 2789454"/>
              <a:gd name="connsiteY0" fmla="*/ 0 h 2057400"/>
              <a:gd name="connsiteX1" fmla="*/ 2789454 w 2789454"/>
              <a:gd name="connsiteY1" fmla="*/ 0 h 2057400"/>
              <a:gd name="connsiteX2" fmla="*/ 2789454 w 2789454"/>
              <a:gd name="connsiteY2" fmla="*/ 2057400 h 2057400"/>
              <a:gd name="connsiteX3" fmla="*/ 0 w 2789454"/>
              <a:gd name="connsiteY3" fmla="*/ 2057400 h 2057400"/>
            </a:gdLst>
            <a:ahLst/>
            <a:cxnLst>
              <a:cxn ang="0">
                <a:pos x="connsiteX0" y="connsiteY0"/>
              </a:cxn>
              <a:cxn ang="0">
                <a:pos x="connsiteX1" y="connsiteY1"/>
              </a:cxn>
              <a:cxn ang="0">
                <a:pos x="connsiteX2" y="connsiteY2"/>
              </a:cxn>
              <a:cxn ang="0">
                <a:pos x="connsiteX3" y="connsiteY3"/>
              </a:cxn>
            </a:cxnLst>
            <a:rect l="l" t="t" r="r" b="b"/>
            <a:pathLst>
              <a:path w="2789454" h="2057400">
                <a:moveTo>
                  <a:pt x="0" y="0"/>
                </a:moveTo>
                <a:lnTo>
                  <a:pt x="2789454" y="0"/>
                </a:lnTo>
                <a:lnTo>
                  <a:pt x="2789454" y="2057400"/>
                </a:lnTo>
                <a:lnTo>
                  <a:pt x="0" y="2057400"/>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70252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2">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dirty="0"/>
              <a:t>Click to edit Master title style</a:t>
            </a:r>
          </a:p>
        </p:txBody>
      </p:sp>
      <p:sp>
        <p:nvSpPr>
          <p:cNvPr id="5" name="Picture Placeholder 4"/>
          <p:cNvSpPr>
            <a:spLocks noGrp="1"/>
          </p:cNvSpPr>
          <p:nvPr>
            <p:ph type="pic" sz="quarter" idx="11" hasCustomPrompt="1"/>
          </p:nvPr>
        </p:nvSpPr>
        <p:spPr>
          <a:xfrm>
            <a:off x="380999" y="1400175"/>
            <a:ext cx="2667001" cy="3381374"/>
          </a:xfrm>
          <a:custGeom>
            <a:avLst/>
            <a:gdLst>
              <a:gd name="connsiteX0" fmla="*/ 0 w 2789454"/>
              <a:gd name="connsiteY0" fmla="*/ 0 h 2057400"/>
              <a:gd name="connsiteX1" fmla="*/ 2789454 w 2789454"/>
              <a:gd name="connsiteY1" fmla="*/ 0 h 2057400"/>
              <a:gd name="connsiteX2" fmla="*/ 2789454 w 2789454"/>
              <a:gd name="connsiteY2" fmla="*/ 2057400 h 2057400"/>
              <a:gd name="connsiteX3" fmla="*/ 0 w 2789454"/>
              <a:gd name="connsiteY3" fmla="*/ 2057400 h 2057400"/>
            </a:gdLst>
            <a:ahLst/>
            <a:cxnLst>
              <a:cxn ang="0">
                <a:pos x="connsiteX0" y="connsiteY0"/>
              </a:cxn>
              <a:cxn ang="0">
                <a:pos x="connsiteX1" y="connsiteY1"/>
              </a:cxn>
              <a:cxn ang="0">
                <a:pos x="connsiteX2" y="connsiteY2"/>
              </a:cxn>
              <a:cxn ang="0">
                <a:pos x="connsiteX3" y="connsiteY3"/>
              </a:cxn>
            </a:cxnLst>
            <a:rect l="l" t="t" r="r" b="b"/>
            <a:pathLst>
              <a:path w="2789454" h="2057400">
                <a:moveTo>
                  <a:pt x="0" y="0"/>
                </a:moveTo>
                <a:lnTo>
                  <a:pt x="2789454" y="0"/>
                </a:lnTo>
                <a:lnTo>
                  <a:pt x="2789454" y="2057400"/>
                </a:lnTo>
                <a:lnTo>
                  <a:pt x="0" y="2057400"/>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dirty="0"/>
              <a:t>Image Holder</a:t>
            </a:r>
          </a:p>
        </p:txBody>
      </p:sp>
      <p:sp>
        <p:nvSpPr>
          <p:cNvPr id="15" name="Picture Placeholder 14"/>
          <p:cNvSpPr>
            <a:spLocks noGrp="1"/>
          </p:cNvSpPr>
          <p:nvPr>
            <p:ph type="pic" sz="quarter" idx="10" hasCustomPrompt="1"/>
          </p:nvPr>
        </p:nvSpPr>
        <p:spPr>
          <a:xfrm>
            <a:off x="3219449" y="1400175"/>
            <a:ext cx="2764956" cy="1690687"/>
          </a:xfrm>
          <a:custGeom>
            <a:avLst/>
            <a:gdLst>
              <a:gd name="connsiteX0" fmla="*/ 0 w 2764956"/>
              <a:gd name="connsiteY0" fmla="*/ 0 h 1690687"/>
              <a:gd name="connsiteX1" fmla="*/ 2764956 w 2764956"/>
              <a:gd name="connsiteY1" fmla="*/ 0 h 1690687"/>
              <a:gd name="connsiteX2" fmla="*/ 2764956 w 2764956"/>
              <a:gd name="connsiteY2" fmla="*/ 1690687 h 1690687"/>
              <a:gd name="connsiteX3" fmla="*/ 0 w 2764956"/>
              <a:gd name="connsiteY3" fmla="*/ 1690687 h 1690687"/>
            </a:gdLst>
            <a:ahLst/>
            <a:cxnLst>
              <a:cxn ang="0">
                <a:pos x="connsiteX0" y="connsiteY0"/>
              </a:cxn>
              <a:cxn ang="0">
                <a:pos x="connsiteX1" y="connsiteY1"/>
              </a:cxn>
              <a:cxn ang="0">
                <a:pos x="connsiteX2" y="connsiteY2"/>
              </a:cxn>
              <a:cxn ang="0">
                <a:pos x="connsiteX3" y="connsiteY3"/>
              </a:cxn>
            </a:cxnLst>
            <a:rect l="l" t="t" r="r" b="b"/>
            <a:pathLst>
              <a:path w="2764956" h="1690687">
                <a:moveTo>
                  <a:pt x="0" y="0"/>
                </a:moveTo>
                <a:lnTo>
                  <a:pt x="2764956" y="0"/>
                </a:lnTo>
                <a:lnTo>
                  <a:pt x="2764956" y="1690687"/>
                </a:lnTo>
                <a:lnTo>
                  <a:pt x="0" y="1690687"/>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dirty="0"/>
              <a:t>Image Holder</a:t>
            </a:r>
          </a:p>
        </p:txBody>
      </p:sp>
      <p:sp>
        <p:nvSpPr>
          <p:cNvPr id="16" name="Picture Placeholder 15"/>
          <p:cNvSpPr>
            <a:spLocks noGrp="1"/>
          </p:cNvSpPr>
          <p:nvPr>
            <p:ph type="pic" sz="quarter" idx="12" hasCustomPrompt="1"/>
          </p:nvPr>
        </p:nvSpPr>
        <p:spPr>
          <a:xfrm>
            <a:off x="5984405" y="3090862"/>
            <a:ext cx="2764956" cy="1690687"/>
          </a:xfrm>
          <a:custGeom>
            <a:avLst/>
            <a:gdLst>
              <a:gd name="connsiteX0" fmla="*/ 0 w 2764956"/>
              <a:gd name="connsiteY0" fmla="*/ 0 h 1690687"/>
              <a:gd name="connsiteX1" fmla="*/ 2764956 w 2764956"/>
              <a:gd name="connsiteY1" fmla="*/ 0 h 1690687"/>
              <a:gd name="connsiteX2" fmla="*/ 2764956 w 2764956"/>
              <a:gd name="connsiteY2" fmla="*/ 1690687 h 1690687"/>
              <a:gd name="connsiteX3" fmla="*/ 0 w 2764956"/>
              <a:gd name="connsiteY3" fmla="*/ 1690687 h 1690687"/>
            </a:gdLst>
            <a:ahLst/>
            <a:cxnLst>
              <a:cxn ang="0">
                <a:pos x="connsiteX0" y="connsiteY0"/>
              </a:cxn>
              <a:cxn ang="0">
                <a:pos x="connsiteX1" y="connsiteY1"/>
              </a:cxn>
              <a:cxn ang="0">
                <a:pos x="connsiteX2" y="connsiteY2"/>
              </a:cxn>
              <a:cxn ang="0">
                <a:pos x="connsiteX3" y="connsiteY3"/>
              </a:cxn>
            </a:cxnLst>
            <a:rect l="l" t="t" r="r" b="b"/>
            <a:pathLst>
              <a:path w="2764956" h="1690687">
                <a:moveTo>
                  <a:pt x="0" y="0"/>
                </a:moveTo>
                <a:lnTo>
                  <a:pt x="2764956" y="0"/>
                </a:lnTo>
                <a:lnTo>
                  <a:pt x="2764956" y="1690687"/>
                </a:lnTo>
                <a:lnTo>
                  <a:pt x="0" y="1690687"/>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619675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2">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dirty="0"/>
              <a:t>Click to edit Master title style</a:t>
            </a:r>
          </a:p>
        </p:txBody>
      </p:sp>
      <p:sp>
        <p:nvSpPr>
          <p:cNvPr id="15" name="Picture Placeholder 14"/>
          <p:cNvSpPr>
            <a:spLocks noGrp="1"/>
          </p:cNvSpPr>
          <p:nvPr>
            <p:ph type="pic" sz="quarter" idx="10" hasCustomPrompt="1"/>
          </p:nvPr>
        </p:nvSpPr>
        <p:spPr>
          <a:xfrm>
            <a:off x="409575" y="1400175"/>
            <a:ext cx="2764956" cy="1690687"/>
          </a:xfrm>
          <a:custGeom>
            <a:avLst/>
            <a:gdLst>
              <a:gd name="connsiteX0" fmla="*/ 0 w 2764956"/>
              <a:gd name="connsiteY0" fmla="*/ 0 h 1690687"/>
              <a:gd name="connsiteX1" fmla="*/ 2764956 w 2764956"/>
              <a:gd name="connsiteY1" fmla="*/ 0 h 1690687"/>
              <a:gd name="connsiteX2" fmla="*/ 2764956 w 2764956"/>
              <a:gd name="connsiteY2" fmla="*/ 1690687 h 1690687"/>
              <a:gd name="connsiteX3" fmla="*/ 0 w 2764956"/>
              <a:gd name="connsiteY3" fmla="*/ 1690687 h 1690687"/>
            </a:gdLst>
            <a:ahLst/>
            <a:cxnLst>
              <a:cxn ang="0">
                <a:pos x="connsiteX0" y="connsiteY0"/>
              </a:cxn>
              <a:cxn ang="0">
                <a:pos x="connsiteX1" y="connsiteY1"/>
              </a:cxn>
              <a:cxn ang="0">
                <a:pos x="connsiteX2" y="connsiteY2"/>
              </a:cxn>
              <a:cxn ang="0">
                <a:pos x="connsiteX3" y="connsiteY3"/>
              </a:cxn>
            </a:cxnLst>
            <a:rect l="l" t="t" r="r" b="b"/>
            <a:pathLst>
              <a:path w="2764956" h="1690687">
                <a:moveTo>
                  <a:pt x="0" y="0"/>
                </a:moveTo>
                <a:lnTo>
                  <a:pt x="2764956" y="0"/>
                </a:lnTo>
                <a:lnTo>
                  <a:pt x="2764956" y="1690687"/>
                </a:lnTo>
                <a:lnTo>
                  <a:pt x="0" y="1690687"/>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dirty="0"/>
              <a:t>Image Holder</a:t>
            </a:r>
          </a:p>
        </p:txBody>
      </p:sp>
      <p:sp>
        <p:nvSpPr>
          <p:cNvPr id="16" name="Picture Placeholder 15"/>
          <p:cNvSpPr>
            <a:spLocks noGrp="1"/>
          </p:cNvSpPr>
          <p:nvPr>
            <p:ph type="pic" sz="quarter" idx="12" hasCustomPrompt="1"/>
          </p:nvPr>
        </p:nvSpPr>
        <p:spPr>
          <a:xfrm>
            <a:off x="3174531" y="3090862"/>
            <a:ext cx="2764956" cy="1690687"/>
          </a:xfrm>
          <a:custGeom>
            <a:avLst/>
            <a:gdLst>
              <a:gd name="connsiteX0" fmla="*/ 0 w 2764956"/>
              <a:gd name="connsiteY0" fmla="*/ 0 h 1690687"/>
              <a:gd name="connsiteX1" fmla="*/ 2764956 w 2764956"/>
              <a:gd name="connsiteY1" fmla="*/ 0 h 1690687"/>
              <a:gd name="connsiteX2" fmla="*/ 2764956 w 2764956"/>
              <a:gd name="connsiteY2" fmla="*/ 1690687 h 1690687"/>
              <a:gd name="connsiteX3" fmla="*/ 0 w 2764956"/>
              <a:gd name="connsiteY3" fmla="*/ 1690687 h 1690687"/>
            </a:gdLst>
            <a:ahLst/>
            <a:cxnLst>
              <a:cxn ang="0">
                <a:pos x="connsiteX0" y="connsiteY0"/>
              </a:cxn>
              <a:cxn ang="0">
                <a:pos x="connsiteX1" y="connsiteY1"/>
              </a:cxn>
              <a:cxn ang="0">
                <a:pos x="connsiteX2" y="connsiteY2"/>
              </a:cxn>
              <a:cxn ang="0">
                <a:pos x="connsiteX3" y="connsiteY3"/>
              </a:cxn>
            </a:cxnLst>
            <a:rect l="l" t="t" r="r" b="b"/>
            <a:pathLst>
              <a:path w="2764956" h="1690687">
                <a:moveTo>
                  <a:pt x="0" y="0"/>
                </a:moveTo>
                <a:lnTo>
                  <a:pt x="2764956" y="0"/>
                </a:lnTo>
                <a:lnTo>
                  <a:pt x="2764956" y="1690687"/>
                </a:lnTo>
                <a:lnTo>
                  <a:pt x="0" y="1690687"/>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233635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S14">
    <p:spTree>
      <p:nvGrpSpPr>
        <p:cNvPr id="1" name=""/>
        <p:cNvGrpSpPr/>
        <p:nvPr/>
      </p:nvGrpSpPr>
      <p:grpSpPr>
        <a:xfrm>
          <a:off x="0" y="0"/>
          <a:ext cx="0" cy="0"/>
          <a:chOff x="0" y="0"/>
          <a:chExt cx="0" cy="0"/>
        </a:xfrm>
      </p:grpSpPr>
      <p:sp>
        <p:nvSpPr>
          <p:cNvPr id="14" name="Picture Placeholder 13"/>
          <p:cNvSpPr>
            <a:spLocks noGrp="1"/>
          </p:cNvSpPr>
          <p:nvPr>
            <p:ph type="pic" sz="quarter" idx="12" hasCustomPrompt="1"/>
          </p:nvPr>
        </p:nvSpPr>
        <p:spPr>
          <a:xfrm>
            <a:off x="0" y="-5814"/>
            <a:ext cx="4572000" cy="2574657"/>
          </a:xfrm>
          <a:custGeom>
            <a:avLst/>
            <a:gdLst>
              <a:gd name="connsiteX0" fmla="*/ 0 w 4572000"/>
              <a:gd name="connsiteY0" fmla="*/ 0 h 2574657"/>
              <a:gd name="connsiteX1" fmla="*/ 4572000 w 4572000"/>
              <a:gd name="connsiteY1" fmla="*/ 0 h 2574657"/>
              <a:gd name="connsiteX2" fmla="*/ 4572000 w 4572000"/>
              <a:gd name="connsiteY2" fmla="*/ 2574657 h 2574657"/>
              <a:gd name="connsiteX3" fmla="*/ 0 w 4572000"/>
              <a:gd name="connsiteY3" fmla="*/ 2574657 h 2574657"/>
            </a:gdLst>
            <a:ahLst/>
            <a:cxnLst>
              <a:cxn ang="0">
                <a:pos x="connsiteX0" y="connsiteY0"/>
              </a:cxn>
              <a:cxn ang="0">
                <a:pos x="connsiteX1" y="connsiteY1"/>
              </a:cxn>
              <a:cxn ang="0">
                <a:pos x="connsiteX2" y="connsiteY2"/>
              </a:cxn>
              <a:cxn ang="0">
                <a:pos x="connsiteX3" y="connsiteY3"/>
              </a:cxn>
            </a:cxnLst>
            <a:rect l="l" t="t" r="r" b="b"/>
            <a:pathLst>
              <a:path w="4572000" h="2574657">
                <a:moveTo>
                  <a:pt x="0" y="0"/>
                </a:moveTo>
                <a:lnTo>
                  <a:pt x="4572000" y="0"/>
                </a:lnTo>
                <a:lnTo>
                  <a:pt x="4572000" y="2574657"/>
                </a:lnTo>
                <a:lnTo>
                  <a:pt x="0" y="2574657"/>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dirty="0"/>
              <a:t>Image Holder</a:t>
            </a:r>
          </a:p>
        </p:txBody>
      </p:sp>
      <p:sp>
        <p:nvSpPr>
          <p:cNvPr id="15" name="Picture Placeholder 14"/>
          <p:cNvSpPr>
            <a:spLocks noGrp="1"/>
          </p:cNvSpPr>
          <p:nvPr>
            <p:ph type="pic" sz="quarter" idx="13" hasCustomPrompt="1"/>
          </p:nvPr>
        </p:nvSpPr>
        <p:spPr>
          <a:xfrm>
            <a:off x="4572000" y="-5814"/>
            <a:ext cx="4572000" cy="2574657"/>
          </a:xfrm>
          <a:custGeom>
            <a:avLst/>
            <a:gdLst>
              <a:gd name="connsiteX0" fmla="*/ 0 w 4572000"/>
              <a:gd name="connsiteY0" fmla="*/ 0 h 2574657"/>
              <a:gd name="connsiteX1" fmla="*/ 4572000 w 4572000"/>
              <a:gd name="connsiteY1" fmla="*/ 0 h 2574657"/>
              <a:gd name="connsiteX2" fmla="*/ 4572000 w 4572000"/>
              <a:gd name="connsiteY2" fmla="*/ 2574657 h 2574657"/>
              <a:gd name="connsiteX3" fmla="*/ 0 w 4572000"/>
              <a:gd name="connsiteY3" fmla="*/ 2574657 h 2574657"/>
            </a:gdLst>
            <a:ahLst/>
            <a:cxnLst>
              <a:cxn ang="0">
                <a:pos x="connsiteX0" y="connsiteY0"/>
              </a:cxn>
              <a:cxn ang="0">
                <a:pos x="connsiteX1" y="connsiteY1"/>
              </a:cxn>
              <a:cxn ang="0">
                <a:pos x="connsiteX2" y="connsiteY2"/>
              </a:cxn>
              <a:cxn ang="0">
                <a:pos x="connsiteX3" y="connsiteY3"/>
              </a:cxn>
            </a:cxnLst>
            <a:rect l="l" t="t" r="r" b="b"/>
            <a:pathLst>
              <a:path w="4572000" h="2574657">
                <a:moveTo>
                  <a:pt x="0" y="0"/>
                </a:moveTo>
                <a:lnTo>
                  <a:pt x="4572000" y="0"/>
                </a:lnTo>
                <a:lnTo>
                  <a:pt x="4572000" y="2574657"/>
                </a:lnTo>
                <a:lnTo>
                  <a:pt x="0" y="2574657"/>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399448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14">
    <p:spTree>
      <p:nvGrpSpPr>
        <p:cNvPr id="1" name=""/>
        <p:cNvGrpSpPr/>
        <p:nvPr/>
      </p:nvGrpSpPr>
      <p:grpSpPr>
        <a:xfrm>
          <a:off x="0" y="0"/>
          <a:ext cx="0" cy="0"/>
          <a:chOff x="0" y="0"/>
          <a:chExt cx="0" cy="0"/>
        </a:xfrm>
      </p:grpSpPr>
      <p:sp>
        <p:nvSpPr>
          <p:cNvPr id="14" name="Picture Placeholder 13"/>
          <p:cNvSpPr>
            <a:spLocks noGrp="1"/>
          </p:cNvSpPr>
          <p:nvPr>
            <p:ph type="pic" sz="quarter" idx="12" hasCustomPrompt="1"/>
          </p:nvPr>
        </p:nvSpPr>
        <p:spPr>
          <a:xfrm>
            <a:off x="0" y="2568843"/>
            <a:ext cx="4572000" cy="2574657"/>
          </a:xfrm>
          <a:custGeom>
            <a:avLst/>
            <a:gdLst>
              <a:gd name="connsiteX0" fmla="*/ 0 w 4572000"/>
              <a:gd name="connsiteY0" fmla="*/ 0 h 2574657"/>
              <a:gd name="connsiteX1" fmla="*/ 4572000 w 4572000"/>
              <a:gd name="connsiteY1" fmla="*/ 0 h 2574657"/>
              <a:gd name="connsiteX2" fmla="*/ 4572000 w 4572000"/>
              <a:gd name="connsiteY2" fmla="*/ 2574657 h 2574657"/>
              <a:gd name="connsiteX3" fmla="*/ 0 w 4572000"/>
              <a:gd name="connsiteY3" fmla="*/ 2574657 h 2574657"/>
            </a:gdLst>
            <a:ahLst/>
            <a:cxnLst>
              <a:cxn ang="0">
                <a:pos x="connsiteX0" y="connsiteY0"/>
              </a:cxn>
              <a:cxn ang="0">
                <a:pos x="connsiteX1" y="connsiteY1"/>
              </a:cxn>
              <a:cxn ang="0">
                <a:pos x="connsiteX2" y="connsiteY2"/>
              </a:cxn>
              <a:cxn ang="0">
                <a:pos x="connsiteX3" y="connsiteY3"/>
              </a:cxn>
            </a:cxnLst>
            <a:rect l="l" t="t" r="r" b="b"/>
            <a:pathLst>
              <a:path w="4572000" h="2574657">
                <a:moveTo>
                  <a:pt x="0" y="0"/>
                </a:moveTo>
                <a:lnTo>
                  <a:pt x="4572000" y="0"/>
                </a:lnTo>
                <a:lnTo>
                  <a:pt x="4572000" y="2574657"/>
                </a:lnTo>
                <a:lnTo>
                  <a:pt x="0" y="2574657"/>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dirty="0"/>
              <a:t>Image Holder</a:t>
            </a:r>
          </a:p>
        </p:txBody>
      </p:sp>
      <p:sp>
        <p:nvSpPr>
          <p:cNvPr id="15" name="Picture Placeholder 14"/>
          <p:cNvSpPr>
            <a:spLocks noGrp="1"/>
          </p:cNvSpPr>
          <p:nvPr>
            <p:ph type="pic" sz="quarter" idx="13" hasCustomPrompt="1"/>
          </p:nvPr>
        </p:nvSpPr>
        <p:spPr>
          <a:xfrm>
            <a:off x="4572000" y="2568843"/>
            <a:ext cx="4572000" cy="2574657"/>
          </a:xfrm>
          <a:custGeom>
            <a:avLst/>
            <a:gdLst>
              <a:gd name="connsiteX0" fmla="*/ 0 w 4572000"/>
              <a:gd name="connsiteY0" fmla="*/ 0 h 2574657"/>
              <a:gd name="connsiteX1" fmla="*/ 4572000 w 4572000"/>
              <a:gd name="connsiteY1" fmla="*/ 0 h 2574657"/>
              <a:gd name="connsiteX2" fmla="*/ 4572000 w 4572000"/>
              <a:gd name="connsiteY2" fmla="*/ 2574657 h 2574657"/>
              <a:gd name="connsiteX3" fmla="*/ 0 w 4572000"/>
              <a:gd name="connsiteY3" fmla="*/ 2574657 h 2574657"/>
            </a:gdLst>
            <a:ahLst/>
            <a:cxnLst>
              <a:cxn ang="0">
                <a:pos x="connsiteX0" y="connsiteY0"/>
              </a:cxn>
              <a:cxn ang="0">
                <a:pos x="connsiteX1" y="connsiteY1"/>
              </a:cxn>
              <a:cxn ang="0">
                <a:pos x="connsiteX2" y="connsiteY2"/>
              </a:cxn>
              <a:cxn ang="0">
                <a:pos x="connsiteX3" y="connsiteY3"/>
              </a:cxn>
            </a:cxnLst>
            <a:rect l="l" t="t" r="r" b="b"/>
            <a:pathLst>
              <a:path w="4572000" h="2574657">
                <a:moveTo>
                  <a:pt x="0" y="0"/>
                </a:moveTo>
                <a:lnTo>
                  <a:pt x="4572000" y="0"/>
                </a:lnTo>
                <a:lnTo>
                  <a:pt x="4572000" y="2574657"/>
                </a:lnTo>
                <a:lnTo>
                  <a:pt x="0" y="2574657"/>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871932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14">
    <p:spTree>
      <p:nvGrpSpPr>
        <p:cNvPr id="1" name=""/>
        <p:cNvGrpSpPr/>
        <p:nvPr/>
      </p:nvGrpSpPr>
      <p:grpSpPr>
        <a:xfrm>
          <a:off x="0" y="0"/>
          <a:ext cx="0" cy="0"/>
          <a:chOff x="0" y="0"/>
          <a:chExt cx="0" cy="0"/>
        </a:xfrm>
      </p:grpSpPr>
      <p:sp>
        <p:nvSpPr>
          <p:cNvPr id="14" name="Picture Placeholder 13"/>
          <p:cNvSpPr>
            <a:spLocks noGrp="1"/>
          </p:cNvSpPr>
          <p:nvPr>
            <p:ph type="pic" sz="quarter" idx="12" hasCustomPrompt="1"/>
          </p:nvPr>
        </p:nvSpPr>
        <p:spPr>
          <a:xfrm>
            <a:off x="0" y="2568843"/>
            <a:ext cx="4572000" cy="2574657"/>
          </a:xfrm>
          <a:custGeom>
            <a:avLst/>
            <a:gdLst>
              <a:gd name="connsiteX0" fmla="*/ 0 w 4572000"/>
              <a:gd name="connsiteY0" fmla="*/ 0 h 2574657"/>
              <a:gd name="connsiteX1" fmla="*/ 4572000 w 4572000"/>
              <a:gd name="connsiteY1" fmla="*/ 0 h 2574657"/>
              <a:gd name="connsiteX2" fmla="*/ 4572000 w 4572000"/>
              <a:gd name="connsiteY2" fmla="*/ 2574657 h 2574657"/>
              <a:gd name="connsiteX3" fmla="*/ 0 w 4572000"/>
              <a:gd name="connsiteY3" fmla="*/ 2574657 h 2574657"/>
            </a:gdLst>
            <a:ahLst/>
            <a:cxnLst>
              <a:cxn ang="0">
                <a:pos x="connsiteX0" y="connsiteY0"/>
              </a:cxn>
              <a:cxn ang="0">
                <a:pos x="connsiteX1" y="connsiteY1"/>
              </a:cxn>
              <a:cxn ang="0">
                <a:pos x="connsiteX2" y="connsiteY2"/>
              </a:cxn>
              <a:cxn ang="0">
                <a:pos x="connsiteX3" y="connsiteY3"/>
              </a:cxn>
            </a:cxnLst>
            <a:rect l="l" t="t" r="r" b="b"/>
            <a:pathLst>
              <a:path w="4572000" h="2574657">
                <a:moveTo>
                  <a:pt x="0" y="0"/>
                </a:moveTo>
                <a:lnTo>
                  <a:pt x="4572000" y="0"/>
                </a:lnTo>
                <a:lnTo>
                  <a:pt x="4572000" y="2574657"/>
                </a:lnTo>
                <a:lnTo>
                  <a:pt x="0" y="2574657"/>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dirty="0"/>
              <a:t>Image Holder</a:t>
            </a:r>
          </a:p>
        </p:txBody>
      </p:sp>
      <p:sp>
        <p:nvSpPr>
          <p:cNvPr id="15" name="Picture Placeholder 14"/>
          <p:cNvSpPr>
            <a:spLocks noGrp="1"/>
          </p:cNvSpPr>
          <p:nvPr>
            <p:ph type="pic" sz="quarter" idx="13" hasCustomPrompt="1"/>
          </p:nvPr>
        </p:nvSpPr>
        <p:spPr>
          <a:xfrm>
            <a:off x="0" y="0"/>
            <a:ext cx="4572000" cy="2574657"/>
          </a:xfrm>
          <a:custGeom>
            <a:avLst/>
            <a:gdLst>
              <a:gd name="connsiteX0" fmla="*/ 0 w 4572000"/>
              <a:gd name="connsiteY0" fmla="*/ 0 h 2574657"/>
              <a:gd name="connsiteX1" fmla="*/ 4572000 w 4572000"/>
              <a:gd name="connsiteY1" fmla="*/ 0 h 2574657"/>
              <a:gd name="connsiteX2" fmla="*/ 4572000 w 4572000"/>
              <a:gd name="connsiteY2" fmla="*/ 2574657 h 2574657"/>
              <a:gd name="connsiteX3" fmla="*/ 0 w 4572000"/>
              <a:gd name="connsiteY3" fmla="*/ 2574657 h 2574657"/>
            </a:gdLst>
            <a:ahLst/>
            <a:cxnLst>
              <a:cxn ang="0">
                <a:pos x="connsiteX0" y="connsiteY0"/>
              </a:cxn>
              <a:cxn ang="0">
                <a:pos x="connsiteX1" y="connsiteY1"/>
              </a:cxn>
              <a:cxn ang="0">
                <a:pos x="connsiteX2" y="connsiteY2"/>
              </a:cxn>
              <a:cxn ang="0">
                <a:pos x="connsiteX3" y="connsiteY3"/>
              </a:cxn>
            </a:cxnLst>
            <a:rect l="l" t="t" r="r" b="b"/>
            <a:pathLst>
              <a:path w="4572000" h="2574657">
                <a:moveTo>
                  <a:pt x="0" y="0"/>
                </a:moveTo>
                <a:lnTo>
                  <a:pt x="4572000" y="0"/>
                </a:lnTo>
                <a:lnTo>
                  <a:pt x="4572000" y="2574657"/>
                </a:lnTo>
                <a:lnTo>
                  <a:pt x="0" y="2574657"/>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25502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S14">
    <p:spTree>
      <p:nvGrpSpPr>
        <p:cNvPr id="1" name=""/>
        <p:cNvGrpSpPr/>
        <p:nvPr/>
      </p:nvGrpSpPr>
      <p:grpSpPr>
        <a:xfrm>
          <a:off x="0" y="0"/>
          <a:ext cx="0" cy="0"/>
          <a:chOff x="0" y="0"/>
          <a:chExt cx="0" cy="0"/>
        </a:xfrm>
      </p:grpSpPr>
      <p:sp>
        <p:nvSpPr>
          <p:cNvPr id="14" name="Picture Placeholder 13"/>
          <p:cNvSpPr>
            <a:spLocks noGrp="1"/>
          </p:cNvSpPr>
          <p:nvPr>
            <p:ph type="pic" sz="quarter" idx="12" hasCustomPrompt="1"/>
          </p:nvPr>
        </p:nvSpPr>
        <p:spPr>
          <a:xfrm>
            <a:off x="4572000" y="2568843"/>
            <a:ext cx="4572000" cy="2574657"/>
          </a:xfrm>
          <a:custGeom>
            <a:avLst/>
            <a:gdLst>
              <a:gd name="connsiteX0" fmla="*/ 0 w 4572000"/>
              <a:gd name="connsiteY0" fmla="*/ 0 h 2574657"/>
              <a:gd name="connsiteX1" fmla="*/ 4572000 w 4572000"/>
              <a:gd name="connsiteY1" fmla="*/ 0 h 2574657"/>
              <a:gd name="connsiteX2" fmla="*/ 4572000 w 4572000"/>
              <a:gd name="connsiteY2" fmla="*/ 2574657 h 2574657"/>
              <a:gd name="connsiteX3" fmla="*/ 0 w 4572000"/>
              <a:gd name="connsiteY3" fmla="*/ 2574657 h 2574657"/>
            </a:gdLst>
            <a:ahLst/>
            <a:cxnLst>
              <a:cxn ang="0">
                <a:pos x="connsiteX0" y="connsiteY0"/>
              </a:cxn>
              <a:cxn ang="0">
                <a:pos x="connsiteX1" y="connsiteY1"/>
              </a:cxn>
              <a:cxn ang="0">
                <a:pos x="connsiteX2" y="connsiteY2"/>
              </a:cxn>
              <a:cxn ang="0">
                <a:pos x="connsiteX3" y="connsiteY3"/>
              </a:cxn>
            </a:cxnLst>
            <a:rect l="l" t="t" r="r" b="b"/>
            <a:pathLst>
              <a:path w="4572000" h="2574657">
                <a:moveTo>
                  <a:pt x="0" y="0"/>
                </a:moveTo>
                <a:lnTo>
                  <a:pt x="4572000" y="0"/>
                </a:lnTo>
                <a:lnTo>
                  <a:pt x="4572000" y="2574657"/>
                </a:lnTo>
                <a:lnTo>
                  <a:pt x="0" y="2574657"/>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dirty="0"/>
              <a:t>Image Holder</a:t>
            </a:r>
          </a:p>
        </p:txBody>
      </p:sp>
      <p:sp>
        <p:nvSpPr>
          <p:cNvPr id="15" name="Picture Placeholder 14"/>
          <p:cNvSpPr>
            <a:spLocks noGrp="1"/>
          </p:cNvSpPr>
          <p:nvPr>
            <p:ph type="pic" sz="quarter" idx="13" hasCustomPrompt="1"/>
          </p:nvPr>
        </p:nvSpPr>
        <p:spPr>
          <a:xfrm>
            <a:off x="4572000" y="0"/>
            <a:ext cx="4572000" cy="2574657"/>
          </a:xfrm>
          <a:custGeom>
            <a:avLst/>
            <a:gdLst>
              <a:gd name="connsiteX0" fmla="*/ 0 w 4572000"/>
              <a:gd name="connsiteY0" fmla="*/ 0 h 2574657"/>
              <a:gd name="connsiteX1" fmla="*/ 4572000 w 4572000"/>
              <a:gd name="connsiteY1" fmla="*/ 0 h 2574657"/>
              <a:gd name="connsiteX2" fmla="*/ 4572000 w 4572000"/>
              <a:gd name="connsiteY2" fmla="*/ 2574657 h 2574657"/>
              <a:gd name="connsiteX3" fmla="*/ 0 w 4572000"/>
              <a:gd name="connsiteY3" fmla="*/ 2574657 h 2574657"/>
            </a:gdLst>
            <a:ahLst/>
            <a:cxnLst>
              <a:cxn ang="0">
                <a:pos x="connsiteX0" y="connsiteY0"/>
              </a:cxn>
              <a:cxn ang="0">
                <a:pos x="connsiteX1" y="connsiteY1"/>
              </a:cxn>
              <a:cxn ang="0">
                <a:pos x="connsiteX2" y="connsiteY2"/>
              </a:cxn>
              <a:cxn ang="0">
                <a:pos x="connsiteX3" y="connsiteY3"/>
              </a:cxn>
            </a:cxnLst>
            <a:rect l="l" t="t" r="r" b="b"/>
            <a:pathLst>
              <a:path w="4572000" h="2574657">
                <a:moveTo>
                  <a:pt x="0" y="0"/>
                </a:moveTo>
                <a:lnTo>
                  <a:pt x="4572000" y="0"/>
                </a:lnTo>
                <a:lnTo>
                  <a:pt x="4572000" y="2574657"/>
                </a:lnTo>
                <a:lnTo>
                  <a:pt x="0" y="2574657"/>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751794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S14">
    <p:spTree>
      <p:nvGrpSpPr>
        <p:cNvPr id="1" name=""/>
        <p:cNvGrpSpPr/>
        <p:nvPr/>
      </p:nvGrpSpPr>
      <p:grpSpPr>
        <a:xfrm>
          <a:off x="0" y="0"/>
          <a:ext cx="0" cy="0"/>
          <a:chOff x="0" y="0"/>
          <a:chExt cx="0" cy="0"/>
        </a:xfrm>
      </p:grpSpPr>
      <p:sp>
        <p:nvSpPr>
          <p:cNvPr id="14" name="Picture Placeholder 13"/>
          <p:cNvSpPr>
            <a:spLocks noGrp="1"/>
          </p:cNvSpPr>
          <p:nvPr>
            <p:ph type="pic" sz="quarter" idx="12" hasCustomPrompt="1"/>
          </p:nvPr>
        </p:nvSpPr>
        <p:spPr>
          <a:xfrm>
            <a:off x="4572000" y="2568843"/>
            <a:ext cx="4572000" cy="2574657"/>
          </a:xfrm>
          <a:custGeom>
            <a:avLst/>
            <a:gdLst>
              <a:gd name="connsiteX0" fmla="*/ 0 w 4572000"/>
              <a:gd name="connsiteY0" fmla="*/ 0 h 2574657"/>
              <a:gd name="connsiteX1" fmla="*/ 4572000 w 4572000"/>
              <a:gd name="connsiteY1" fmla="*/ 0 h 2574657"/>
              <a:gd name="connsiteX2" fmla="*/ 4572000 w 4572000"/>
              <a:gd name="connsiteY2" fmla="*/ 2574657 h 2574657"/>
              <a:gd name="connsiteX3" fmla="*/ 0 w 4572000"/>
              <a:gd name="connsiteY3" fmla="*/ 2574657 h 2574657"/>
            </a:gdLst>
            <a:ahLst/>
            <a:cxnLst>
              <a:cxn ang="0">
                <a:pos x="connsiteX0" y="connsiteY0"/>
              </a:cxn>
              <a:cxn ang="0">
                <a:pos x="connsiteX1" y="connsiteY1"/>
              </a:cxn>
              <a:cxn ang="0">
                <a:pos x="connsiteX2" y="connsiteY2"/>
              </a:cxn>
              <a:cxn ang="0">
                <a:pos x="connsiteX3" y="connsiteY3"/>
              </a:cxn>
            </a:cxnLst>
            <a:rect l="l" t="t" r="r" b="b"/>
            <a:pathLst>
              <a:path w="4572000" h="2574657">
                <a:moveTo>
                  <a:pt x="0" y="0"/>
                </a:moveTo>
                <a:lnTo>
                  <a:pt x="4572000" y="0"/>
                </a:lnTo>
                <a:lnTo>
                  <a:pt x="4572000" y="2574657"/>
                </a:lnTo>
                <a:lnTo>
                  <a:pt x="0" y="2574657"/>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dirty="0"/>
              <a:t>Image Holder</a:t>
            </a:r>
          </a:p>
        </p:txBody>
      </p:sp>
      <p:sp>
        <p:nvSpPr>
          <p:cNvPr id="15" name="Picture Placeholder 14"/>
          <p:cNvSpPr>
            <a:spLocks noGrp="1"/>
          </p:cNvSpPr>
          <p:nvPr>
            <p:ph type="pic" sz="quarter" idx="13" hasCustomPrompt="1"/>
          </p:nvPr>
        </p:nvSpPr>
        <p:spPr>
          <a:xfrm>
            <a:off x="0" y="0"/>
            <a:ext cx="4572000" cy="2574657"/>
          </a:xfrm>
          <a:custGeom>
            <a:avLst/>
            <a:gdLst>
              <a:gd name="connsiteX0" fmla="*/ 0 w 4572000"/>
              <a:gd name="connsiteY0" fmla="*/ 0 h 2574657"/>
              <a:gd name="connsiteX1" fmla="*/ 4572000 w 4572000"/>
              <a:gd name="connsiteY1" fmla="*/ 0 h 2574657"/>
              <a:gd name="connsiteX2" fmla="*/ 4572000 w 4572000"/>
              <a:gd name="connsiteY2" fmla="*/ 2574657 h 2574657"/>
              <a:gd name="connsiteX3" fmla="*/ 0 w 4572000"/>
              <a:gd name="connsiteY3" fmla="*/ 2574657 h 2574657"/>
            </a:gdLst>
            <a:ahLst/>
            <a:cxnLst>
              <a:cxn ang="0">
                <a:pos x="connsiteX0" y="connsiteY0"/>
              </a:cxn>
              <a:cxn ang="0">
                <a:pos x="connsiteX1" y="connsiteY1"/>
              </a:cxn>
              <a:cxn ang="0">
                <a:pos x="connsiteX2" y="connsiteY2"/>
              </a:cxn>
              <a:cxn ang="0">
                <a:pos x="connsiteX3" y="connsiteY3"/>
              </a:cxn>
            </a:cxnLst>
            <a:rect l="l" t="t" r="r" b="b"/>
            <a:pathLst>
              <a:path w="4572000" h="2574657">
                <a:moveTo>
                  <a:pt x="0" y="0"/>
                </a:moveTo>
                <a:lnTo>
                  <a:pt x="4572000" y="0"/>
                </a:lnTo>
                <a:lnTo>
                  <a:pt x="4572000" y="2574657"/>
                </a:lnTo>
                <a:lnTo>
                  <a:pt x="0" y="2574657"/>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4188543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S14">
    <p:spTree>
      <p:nvGrpSpPr>
        <p:cNvPr id="1" name=""/>
        <p:cNvGrpSpPr/>
        <p:nvPr/>
      </p:nvGrpSpPr>
      <p:grpSpPr>
        <a:xfrm>
          <a:off x="0" y="0"/>
          <a:ext cx="0" cy="0"/>
          <a:chOff x="0" y="0"/>
          <a:chExt cx="0" cy="0"/>
        </a:xfrm>
      </p:grpSpPr>
      <p:sp>
        <p:nvSpPr>
          <p:cNvPr id="14" name="Picture Placeholder 13"/>
          <p:cNvSpPr>
            <a:spLocks noGrp="1"/>
          </p:cNvSpPr>
          <p:nvPr>
            <p:ph type="pic" sz="quarter" idx="12" hasCustomPrompt="1"/>
          </p:nvPr>
        </p:nvSpPr>
        <p:spPr>
          <a:xfrm>
            <a:off x="0" y="2568843"/>
            <a:ext cx="4572000" cy="2574657"/>
          </a:xfrm>
          <a:custGeom>
            <a:avLst/>
            <a:gdLst>
              <a:gd name="connsiteX0" fmla="*/ 0 w 4572000"/>
              <a:gd name="connsiteY0" fmla="*/ 0 h 2574657"/>
              <a:gd name="connsiteX1" fmla="*/ 4572000 w 4572000"/>
              <a:gd name="connsiteY1" fmla="*/ 0 h 2574657"/>
              <a:gd name="connsiteX2" fmla="*/ 4572000 w 4572000"/>
              <a:gd name="connsiteY2" fmla="*/ 2574657 h 2574657"/>
              <a:gd name="connsiteX3" fmla="*/ 0 w 4572000"/>
              <a:gd name="connsiteY3" fmla="*/ 2574657 h 2574657"/>
            </a:gdLst>
            <a:ahLst/>
            <a:cxnLst>
              <a:cxn ang="0">
                <a:pos x="connsiteX0" y="connsiteY0"/>
              </a:cxn>
              <a:cxn ang="0">
                <a:pos x="connsiteX1" y="connsiteY1"/>
              </a:cxn>
              <a:cxn ang="0">
                <a:pos x="connsiteX2" y="connsiteY2"/>
              </a:cxn>
              <a:cxn ang="0">
                <a:pos x="connsiteX3" y="connsiteY3"/>
              </a:cxn>
            </a:cxnLst>
            <a:rect l="l" t="t" r="r" b="b"/>
            <a:pathLst>
              <a:path w="4572000" h="2574657">
                <a:moveTo>
                  <a:pt x="0" y="0"/>
                </a:moveTo>
                <a:lnTo>
                  <a:pt x="4572000" y="0"/>
                </a:lnTo>
                <a:lnTo>
                  <a:pt x="4572000" y="2574657"/>
                </a:lnTo>
                <a:lnTo>
                  <a:pt x="0" y="2574657"/>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dirty="0"/>
              <a:t>Image Holder</a:t>
            </a:r>
          </a:p>
        </p:txBody>
      </p:sp>
      <p:sp>
        <p:nvSpPr>
          <p:cNvPr id="15" name="Picture Placeholder 14"/>
          <p:cNvSpPr>
            <a:spLocks noGrp="1"/>
          </p:cNvSpPr>
          <p:nvPr>
            <p:ph type="pic" sz="quarter" idx="13" hasCustomPrompt="1"/>
          </p:nvPr>
        </p:nvSpPr>
        <p:spPr>
          <a:xfrm>
            <a:off x="4572000" y="0"/>
            <a:ext cx="4572000" cy="2574657"/>
          </a:xfrm>
          <a:custGeom>
            <a:avLst/>
            <a:gdLst>
              <a:gd name="connsiteX0" fmla="*/ 0 w 4572000"/>
              <a:gd name="connsiteY0" fmla="*/ 0 h 2574657"/>
              <a:gd name="connsiteX1" fmla="*/ 4572000 w 4572000"/>
              <a:gd name="connsiteY1" fmla="*/ 0 h 2574657"/>
              <a:gd name="connsiteX2" fmla="*/ 4572000 w 4572000"/>
              <a:gd name="connsiteY2" fmla="*/ 2574657 h 2574657"/>
              <a:gd name="connsiteX3" fmla="*/ 0 w 4572000"/>
              <a:gd name="connsiteY3" fmla="*/ 2574657 h 2574657"/>
            </a:gdLst>
            <a:ahLst/>
            <a:cxnLst>
              <a:cxn ang="0">
                <a:pos x="connsiteX0" y="connsiteY0"/>
              </a:cxn>
              <a:cxn ang="0">
                <a:pos x="connsiteX1" y="connsiteY1"/>
              </a:cxn>
              <a:cxn ang="0">
                <a:pos x="connsiteX2" y="connsiteY2"/>
              </a:cxn>
              <a:cxn ang="0">
                <a:pos x="connsiteX3" y="connsiteY3"/>
              </a:cxn>
            </a:cxnLst>
            <a:rect l="l" t="t" r="r" b="b"/>
            <a:pathLst>
              <a:path w="4572000" h="2574657">
                <a:moveTo>
                  <a:pt x="0" y="0"/>
                </a:moveTo>
                <a:lnTo>
                  <a:pt x="4572000" y="0"/>
                </a:lnTo>
                <a:lnTo>
                  <a:pt x="4572000" y="2574657"/>
                </a:lnTo>
                <a:lnTo>
                  <a:pt x="0" y="2574657"/>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055613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S14">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0"/>
            <a:ext cx="3429000" cy="2571750"/>
          </a:xfrm>
          <a:custGeom>
            <a:avLst/>
            <a:gdLst>
              <a:gd name="connsiteX0" fmla="*/ 0 w 3429000"/>
              <a:gd name="connsiteY0" fmla="*/ 0 h 2571750"/>
              <a:gd name="connsiteX1" fmla="*/ 3429000 w 3429000"/>
              <a:gd name="connsiteY1" fmla="*/ 0 h 2571750"/>
              <a:gd name="connsiteX2" fmla="*/ 3429000 w 3429000"/>
              <a:gd name="connsiteY2" fmla="*/ 2571750 h 2571750"/>
              <a:gd name="connsiteX3" fmla="*/ 0 w 3429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429000" h="2571750">
                <a:moveTo>
                  <a:pt x="0" y="0"/>
                </a:moveTo>
                <a:lnTo>
                  <a:pt x="3429000" y="0"/>
                </a:lnTo>
                <a:lnTo>
                  <a:pt x="3429000" y="2571750"/>
                </a:lnTo>
                <a:lnTo>
                  <a:pt x="0" y="2571750"/>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dirty="0"/>
              <a:t>Image Holder</a:t>
            </a:r>
          </a:p>
        </p:txBody>
      </p:sp>
      <p:sp>
        <p:nvSpPr>
          <p:cNvPr id="7" name="Picture Placeholder 6"/>
          <p:cNvSpPr>
            <a:spLocks noGrp="1"/>
          </p:cNvSpPr>
          <p:nvPr>
            <p:ph type="pic" sz="quarter" idx="13" hasCustomPrompt="1"/>
          </p:nvPr>
        </p:nvSpPr>
        <p:spPr>
          <a:xfrm>
            <a:off x="3429000" y="2571750"/>
            <a:ext cx="5715000" cy="2571750"/>
          </a:xfrm>
          <a:custGeom>
            <a:avLst/>
            <a:gdLst>
              <a:gd name="connsiteX0" fmla="*/ 0 w 5715000"/>
              <a:gd name="connsiteY0" fmla="*/ 0 h 2571750"/>
              <a:gd name="connsiteX1" fmla="*/ 5715000 w 5715000"/>
              <a:gd name="connsiteY1" fmla="*/ 0 h 2571750"/>
              <a:gd name="connsiteX2" fmla="*/ 5715000 w 5715000"/>
              <a:gd name="connsiteY2" fmla="*/ 2571750 h 2571750"/>
              <a:gd name="connsiteX3" fmla="*/ 0 w 5715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5715000" h="2571750">
                <a:moveTo>
                  <a:pt x="0" y="0"/>
                </a:moveTo>
                <a:lnTo>
                  <a:pt x="5715000" y="0"/>
                </a:lnTo>
                <a:lnTo>
                  <a:pt x="5715000" y="2571750"/>
                </a:lnTo>
                <a:lnTo>
                  <a:pt x="0" y="2571750"/>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434865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2">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dirty="0"/>
              <a:t>Click to edit Master title style</a:t>
            </a:r>
          </a:p>
        </p:txBody>
      </p:sp>
    </p:spTree>
    <p:extLst>
      <p:ext uri="{BB962C8B-B14F-4D97-AF65-F5344CB8AC3E}">
        <p14:creationId xmlns:p14="http://schemas.microsoft.com/office/powerpoint/2010/main" val="1210340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S14">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5715000" y="0"/>
            <a:ext cx="3429000" cy="2571750"/>
          </a:xfrm>
          <a:custGeom>
            <a:avLst/>
            <a:gdLst>
              <a:gd name="connsiteX0" fmla="*/ 0 w 3429000"/>
              <a:gd name="connsiteY0" fmla="*/ 0 h 2571750"/>
              <a:gd name="connsiteX1" fmla="*/ 3429000 w 3429000"/>
              <a:gd name="connsiteY1" fmla="*/ 0 h 2571750"/>
              <a:gd name="connsiteX2" fmla="*/ 3429000 w 3429000"/>
              <a:gd name="connsiteY2" fmla="*/ 2571750 h 2571750"/>
              <a:gd name="connsiteX3" fmla="*/ 0 w 3429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429000" h="2571750">
                <a:moveTo>
                  <a:pt x="0" y="0"/>
                </a:moveTo>
                <a:lnTo>
                  <a:pt x="3429000" y="0"/>
                </a:lnTo>
                <a:lnTo>
                  <a:pt x="3429000" y="2571750"/>
                </a:lnTo>
                <a:lnTo>
                  <a:pt x="0" y="2571750"/>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dirty="0"/>
              <a:t>Image Holder</a:t>
            </a:r>
          </a:p>
        </p:txBody>
      </p:sp>
      <p:sp>
        <p:nvSpPr>
          <p:cNvPr id="7" name="Picture Placeholder 6"/>
          <p:cNvSpPr>
            <a:spLocks noGrp="1"/>
          </p:cNvSpPr>
          <p:nvPr>
            <p:ph type="pic" sz="quarter" idx="13" hasCustomPrompt="1"/>
          </p:nvPr>
        </p:nvSpPr>
        <p:spPr>
          <a:xfrm>
            <a:off x="0" y="2571750"/>
            <a:ext cx="5715000" cy="2571750"/>
          </a:xfrm>
          <a:custGeom>
            <a:avLst/>
            <a:gdLst>
              <a:gd name="connsiteX0" fmla="*/ 0 w 5715000"/>
              <a:gd name="connsiteY0" fmla="*/ 0 h 2571750"/>
              <a:gd name="connsiteX1" fmla="*/ 5715000 w 5715000"/>
              <a:gd name="connsiteY1" fmla="*/ 0 h 2571750"/>
              <a:gd name="connsiteX2" fmla="*/ 5715000 w 5715000"/>
              <a:gd name="connsiteY2" fmla="*/ 2571750 h 2571750"/>
              <a:gd name="connsiteX3" fmla="*/ 0 w 5715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5715000" h="2571750">
                <a:moveTo>
                  <a:pt x="0" y="0"/>
                </a:moveTo>
                <a:lnTo>
                  <a:pt x="5715000" y="0"/>
                </a:lnTo>
                <a:lnTo>
                  <a:pt x="5715000" y="2571750"/>
                </a:lnTo>
                <a:lnTo>
                  <a:pt x="0" y="2571750"/>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563413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14">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371600" y="742950"/>
            <a:ext cx="1828800" cy="1576552"/>
          </a:xfrm>
          <a:custGeom>
            <a:avLst/>
            <a:gdLst>
              <a:gd name="connsiteX0" fmla="*/ 394138 w 1828800"/>
              <a:gd name="connsiteY0" fmla="*/ 0 h 1576552"/>
              <a:gd name="connsiteX1" fmla="*/ 1434662 w 1828800"/>
              <a:gd name="connsiteY1" fmla="*/ 0 h 1576552"/>
              <a:gd name="connsiteX2" fmla="*/ 1828800 w 1828800"/>
              <a:gd name="connsiteY2" fmla="*/ 788276 h 1576552"/>
              <a:gd name="connsiteX3" fmla="*/ 1434662 w 1828800"/>
              <a:gd name="connsiteY3" fmla="*/ 1576552 h 1576552"/>
              <a:gd name="connsiteX4" fmla="*/ 394138 w 1828800"/>
              <a:gd name="connsiteY4" fmla="*/ 1576552 h 1576552"/>
              <a:gd name="connsiteX5" fmla="*/ 0 w 1828800"/>
              <a:gd name="connsiteY5" fmla="*/ 788276 h 157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576552">
                <a:moveTo>
                  <a:pt x="394138" y="0"/>
                </a:moveTo>
                <a:lnTo>
                  <a:pt x="1434662" y="0"/>
                </a:lnTo>
                <a:lnTo>
                  <a:pt x="1828800" y="788276"/>
                </a:lnTo>
                <a:lnTo>
                  <a:pt x="1434662" y="1576552"/>
                </a:lnTo>
                <a:lnTo>
                  <a:pt x="394138" y="1576552"/>
                </a:lnTo>
                <a:lnTo>
                  <a:pt x="0" y="788276"/>
                </a:lnTo>
                <a:close/>
              </a:path>
            </a:pathLst>
          </a:custGeom>
          <a:solidFill>
            <a:schemeClr val="bg1">
              <a:lumMod val="95000"/>
            </a:schemeClr>
          </a:solidFill>
          <a:ln w="19050">
            <a:noFill/>
          </a:ln>
        </p:spPr>
        <p:txBody>
          <a:bodyPr wrap="square" lIns="0" tIns="0" rIns="0" bIns="182880" anchor="b">
            <a:noAutofit/>
          </a:bodyPr>
          <a:lstStyle>
            <a:lvl1pPr algn="ctr" rtl="0">
              <a:buNone/>
              <a:defRPr sz="1100">
                <a:solidFill>
                  <a:schemeClr val="tx1">
                    <a:lumMod val="75000"/>
                    <a:lumOff val="25000"/>
                  </a:schemeClr>
                </a:solidFill>
              </a:defRPr>
            </a:lvl1pPr>
          </a:lstStyle>
          <a:p>
            <a:r>
              <a:rPr lang="en-US" dirty="0"/>
              <a:t>Image Holder</a:t>
            </a:r>
          </a:p>
        </p:txBody>
      </p:sp>
      <p:sp>
        <p:nvSpPr>
          <p:cNvPr id="7" name="Picture Placeholder 6"/>
          <p:cNvSpPr>
            <a:spLocks noGrp="1"/>
          </p:cNvSpPr>
          <p:nvPr>
            <p:ph type="pic" sz="quarter" idx="13" hasCustomPrompt="1"/>
          </p:nvPr>
        </p:nvSpPr>
        <p:spPr>
          <a:xfrm>
            <a:off x="5933173" y="742950"/>
            <a:ext cx="1828800" cy="1576552"/>
          </a:xfrm>
          <a:custGeom>
            <a:avLst/>
            <a:gdLst>
              <a:gd name="connsiteX0" fmla="*/ 394138 w 1828800"/>
              <a:gd name="connsiteY0" fmla="*/ 0 h 1576552"/>
              <a:gd name="connsiteX1" fmla="*/ 1434662 w 1828800"/>
              <a:gd name="connsiteY1" fmla="*/ 0 h 1576552"/>
              <a:gd name="connsiteX2" fmla="*/ 1828800 w 1828800"/>
              <a:gd name="connsiteY2" fmla="*/ 788276 h 1576552"/>
              <a:gd name="connsiteX3" fmla="*/ 1434662 w 1828800"/>
              <a:gd name="connsiteY3" fmla="*/ 1576552 h 1576552"/>
              <a:gd name="connsiteX4" fmla="*/ 394138 w 1828800"/>
              <a:gd name="connsiteY4" fmla="*/ 1576552 h 1576552"/>
              <a:gd name="connsiteX5" fmla="*/ 0 w 1828800"/>
              <a:gd name="connsiteY5" fmla="*/ 788276 h 157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576552">
                <a:moveTo>
                  <a:pt x="394138" y="0"/>
                </a:moveTo>
                <a:lnTo>
                  <a:pt x="1434662" y="0"/>
                </a:lnTo>
                <a:lnTo>
                  <a:pt x="1828800" y="788276"/>
                </a:lnTo>
                <a:lnTo>
                  <a:pt x="1434662" y="1576552"/>
                </a:lnTo>
                <a:lnTo>
                  <a:pt x="394138" y="1576552"/>
                </a:lnTo>
                <a:lnTo>
                  <a:pt x="0" y="788276"/>
                </a:lnTo>
                <a:close/>
              </a:path>
            </a:pathLst>
          </a:custGeom>
          <a:solidFill>
            <a:schemeClr val="bg1">
              <a:lumMod val="95000"/>
            </a:schemeClr>
          </a:solidFill>
          <a:ln w="19050">
            <a:noFill/>
          </a:ln>
        </p:spPr>
        <p:txBody>
          <a:bodyPr wrap="square" lIns="0" tIns="0" rIns="0" bIns="182880" anchor="b">
            <a:noAutofit/>
          </a:bodyPr>
          <a:lstStyle>
            <a:lvl1pPr algn="ctr" rtl="0">
              <a:buNone/>
              <a:defRPr sz="11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451384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16">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3435583" y="375120"/>
            <a:ext cx="2272832" cy="2272830"/>
          </a:xfrm>
          <a:custGeom>
            <a:avLst/>
            <a:gdLst>
              <a:gd name="connsiteX0" fmla="*/ 977900 w 1955800"/>
              <a:gd name="connsiteY0" fmla="*/ 0 h 1955800"/>
              <a:gd name="connsiteX1" fmla="*/ 1955800 w 1955800"/>
              <a:gd name="connsiteY1" fmla="*/ 977900 h 1955800"/>
              <a:gd name="connsiteX2" fmla="*/ 977900 w 1955800"/>
              <a:gd name="connsiteY2" fmla="*/ 1955800 h 1955800"/>
              <a:gd name="connsiteX3" fmla="*/ 0 w 1955800"/>
              <a:gd name="connsiteY3" fmla="*/ 977900 h 1955800"/>
              <a:gd name="connsiteX4" fmla="*/ 977900 w 1955800"/>
              <a:gd name="connsiteY4" fmla="*/ 0 h 195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955800">
                <a:moveTo>
                  <a:pt x="977900" y="0"/>
                </a:moveTo>
                <a:cubicBezTo>
                  <a:pt x="1517979" y="0"/>
                  <a:pt x="1955800" y="437821"/>
                  <a:pt x="1955800" y="977900"/>
                </a:cubicBezTo>
                <a:cubicBezTo>
                  <a:pt x="1955800" y="1517979"/>
                  <a:pt x="1517979" y="1955800"/>
                  <a:pt x="977900" y="1955800"/>
                </a:cubicBezTo>
                <a:cubicBezTo>
                  <a:pt x="437821" y="1955800"/>
                  <a:pt x="0" y="1517979"/>
                  <a:pt x="0" y="977900"/>
                </a:cubicBezTo>
                <a:cubicBezTo>
                  <a:pt x="0" y="437821"/>
                  <a:pt x="437821" y="0"/>
                  <a:pt x="977900" y="0"/>
                </a:cubicBezTo>
                <a:close/>
              </a:path>
            </a:pathLst>
          </a:custGeom>
          <a:solidFill>
            <a:schemeClr val="bg1">
              <a:lumMod val="95000"/>
            </a:schemeClr>
          </a:solidFill>
          <a:ln w="28575">
            <a:solidFill>
              <a:schemeClr val="bg1"/>
            </a:solidFill>
          </a:ln>
        </p:spPr>
        <p:txBody>
          <a:bodyPr wrap="square" lIns="0" tIns="0" rIns="0" bIns="365760" anchor="b">
            <a:noAutofit/>
          </a:bodyPr>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845305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23">
    <p:spTree>
      <p:nvGrpSpPr>
        <p:cNvPr id="1" name=""/>
        <p:cNvGrpSpPr/>
        <p:nvPr/>
      </p:nvGrpSpPr>
      <p:grpSpPr>
        <a:xfrm>
          <a:off x="0" y="0"/>
          <a:ext cx="0" cy="0"/>
          <a:chOff x="0" y="0"/>
          <a:chExt cx="0" cy="0"/>
        </a:xfrm>
      </p:grpSpPr>
      <p:sp>
        <p:nvSpPr>
          <p:cNvPr id="30" name="Picture Placeholder 29"/>
          <p:cNvSpPr>
            <a:spLocks noGrp="1"/>
          </p:cNvSpPr>
          <p:nvPr>
            <p:ph type="pic" sz="quarter" idx="12" hasCustomPrompt="1"/>
          </p:nvPr>
        </p:nvSpPr>
        <p:spPr>
          <a:xfrm>
            <a:off x="0" y="0"/>
            <a:ext cx="2286000" cy="1689100"/>
          </a:xfrm>
          <a:custGeom>
            <a:avLst/>
            <a:gdLst>
              <a:gd name="connsiteX0" fmla="*/ 0 w 2286000"/>
              <a:gd name="connsiteY0" fmla="*/ 0 h 1689100"/>
              <a:gd name="connsiteX1" fmla="*/ 2286000 w 2286000"/>
              <a:gd name="connsiteY1" fmla="*/ 0 h 1689100"/>
              <a:gd name="connsiteX2" fmla="*/ 2286000 w 2286000"/>
              <a:gd name="connsiteY2" fmla="*/ 1689100 h 1689100"/>
              <a:gd name="connsiteX3" fmla="*/ 0 w 2286000"/>
              <a:gd name="connsiteY3" fmla="*/ 1689100 h 1689100"/>
            </a:gdLst>
            <a:ahLst/>
            <a:cxnLst>
              <a:cxn ang="0">
                <a:pos x="connsiteX0" y="connsiteY0"/>
              </a:cxn>
              <a:cxn ang="0">
                <a:pos x="connsiteX1" y="connsiteY1"/>
              </a:cxn>
              <a:cxn ang="0">
                <a:pos x="connsiteX2" y="connsiteY2"/>
              </a:cxn>
              <a:cxn ang="0">
                <a:pos x="connsiteX3" y="connsiteY3"/>
              </a:cxn>
            </a:cxnLst>
            <a:rect l="l" t="t" r="r" b="b"/>
            <a:pathLst>
              <a:path w="2286000" h="1689100">
                <a:moveTo>
                  <a:pt x="0" y="0"/>
                </a:moveTo>
                <a:lnTo>
                  <a:pt x="2286000" y="0"/>
                </a:lnTo>
                <a:lnTo>
                  <a:pt x="2286000" y="1689100"/>
                </a:lnTo>
                <a:lnTo>
                  <a:pt x="0" y="168910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31" name="Picture Placeholder 30"/>
          <p:cNvSpPr>
            <a:spLocks noGrp="1"/>
          </p:cNvSpPr>
          <p:nvPr>
            <p:ph type="pic" sz="quarter" idx="13" hasCustomPrompt="1"/>
          </p:nvPr>
        </p:nvSpPr>
        <p:spPr>
          <a:xfrm>
            <a:off x="2286000" y="0"/>
            <a:ext cx="2286000" cy="1689100"/>
          </a:xfrm>
          <a:custGeom>
            <a:avLst/>
            <a:gdLst>
              <a:gd name="connsiteX0" fmla="*/ 0 w 2286000"/>
              <a:gd name="connsiteY0" fmla="*/ 0 h 1689100"/>
              <a:gd name="connsiteX1" fmla="*/ 2286000 w 2286000"/>
              <a:gd name="connsiteY1" fmla="*/ 0 h 1689100"/>
              <a:gd name="connsiteX2" fmla="*/ 2286000 w 2286000"/>
              <a:gd name="connsiteY2" fmla="*/ 1689100 h 1689100"/>
              <a:gd name="connsiteX3" fmla="*/ 0 w 2286000"/>
              <a:gd name="connsiteY3" fmla="*/ 1689100 h 1689100"/>
            </a:gdLst>
            <a:ahLst/>
            <a:cxnLst>
              <a:cxn ang="0">
                <a:pos x="connsiteX0" y="connsiteY0"/>
              </a:cxn>
              <a:cxn ang="0">
                <a:pos x="connsiteX1" y="connsiteY1"/>
              </a:cxn>
              <a:cxn ang="0">
                <a:pos x="connsiteX2" y="connsiteY2"/>
              </a:cxn>
              <a:cxn ang="0">
                <a:pos x="connsiteX3" y="connsiteY3"/>
              </a:cxn>
            </a:cxnLst>
            <a:rect l="l" t="t" r="r" b="b"/>
            <a:pathLst>
              <a:path w="2286000" h="1689100">
                <a:moveTo>
                  <a:pt x="0" y="0"/>
                </a:moveTo>
                <a:lnTo>
                  <a:pt x="2286000" y="0"/>
                </a:lnTo>
                <a:lnTo>
                  <a:pt x="2286000" y="1689100"/>
                </a:lnTo>
                <a:lnTo>
                  <a:pt x="0" y="168910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32" name="Picture Placeholder 31"/>
          <p:cNvSpPr>
            <a:spLocks noGrp="1"/>
          </p:cNvSpPr>
          <p:nvPr>
            <p:ph type="pic" sz="quarter" idx="14" hasCustomPrompt="1"/>
          </p:nvPr>
        </p:nvSpPr>
        <p:spPr>
          <a:xfrm>
            <a:off x="4572000" y="0"/>
            <a:ext cx="2286000" cy="1689100"/>
          </a:xfrm>
          <a:custGeom>
            <a:avLst/>
            <a:gdLst>
              <a:gd name="connsiteX0" fmla="*/ 0 w 2286000"/>
              <a:gd name="connsiteY0" fmla="*/ 0 h 1689100"/>
              <a:gd name="connsiteX1" fmla="*/ 2286000 w 2286000"/>
              <a:gd name="connsiteY1" fmla="*/ 0 h 1689100"/>
              <a:gd name="connsiteX2" fmla="*/ 2286000 w 2286000"/>
              <a:gd name="connsiteY2" fmla="*/ 1689100 h 1689100"/>
              <a:gd name="connsiteX3" fmla="*/ 0 w 2286000"/>
              <a:gd name="connsiteY3" fmla="*/ 1689100 h 1689100"/>
            </a:gdLst>
            <a:ahLst/>
            <a:cxnLst>
              <a:cxn ang="0">
                <a:pos x="connsiteX0" y="connsiteY0"/>
              </a:cxn>
              <a:cxn ang="0">
                <a:pos x="connsiteX1" y="connsiteY1"/>
              </a:cxn>
              <a:cxn ang="0">
                <a:pos x="connsiteX2" y="connsiteY2"/>
              </a:cxn>
              <a:cxn ang="0">
                <a:pos x="connsiteX3" y="connsiteY3"/>
              </a:cxn>
            </a:cxnLst>
            <a:rect l="l" t="t" r="r" b="b"/>
            <a:pathLst>
              <a:path w="2286000" h="1689100">
                <a:moveTo>
                  <a:pt x="0" y="0"/>
                </a:moveTo>
                <a:lnTo>
                  <a:pt x="2286000" y="0"/>
                </a:lnTo>
                <a:lnTo>
                  <a:pt x="2286000" y="1689100"/>
                </a:lnTo>
                <a:lnTo>
                  <a:pt x="0" y="168910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33" name="Picture Placeholder 32"/>
          <p:cNvSpPr>
            <a:spLocks noGrp="1"/>
          </p:cNvSpPr>
          <p:nvPr>
            <p:ph type="pic" sz="quarter" idx="15" hasCustomPrompt="1"/>
          </p:nvPr>
        </p:nvSpPr>
        <p:spPr>
          <a:xfrm>
            <a:off x="6858000" y="0"/>
            <a:ext cx="2286000" cy="1689100"/>
          </a:xfrm>
          <a:custGeom>
            <a:avLst/>
            <a:gdLst>
              <a:gd name="connsiteX0" fmla="*/ 0 w 2286000"/>
              <a:gd name="connsiteY0" fmla="*/ 0 h 1689100"/>
              <a:gd name="connsiteX1" fmla="*/ 2286000 w 2286000"/>
              <a:gd name="connsiteY1" fmla="*/ 0 h 1689100"/>
              <a:gd name="connsiteX2" fmla="*/ 2286000 w 2286000"/>
              <a:gd name="connsiteY2" fmla="*/ 1689100 h 1689100"/>
              <a:gd name="connsiteX3" fmla="*/ 0 w 2286000"/>
              <a:gd name="connsiteY3" fmla="*/ 1689100 h 1689100"/>
            </a:gdLst>
            <a:ahLst/>
            <a:cxnLst>
              <a:cxn ang="0">
                <a:pos x="connsiteX0" y="connsiteY0"/>
              </a:cxn>
              <a:cxn ang="0">
                <a:pos x="connsiteX1" y="connsiteY1"/>
              </a:cxn>
              <a:cxn ang="0">
                <a:pos x="connsiteX2" y="connsiteY2"/>
              </a:cxn>
              <a:cxn ang="0">
                <a:pos x="connsiteX3" y="connsiteY3"/>
              </a:cxn>
            </a:cxnLst>
            <a:rect l="l" t="t" r="r" b="b"/>
            <a:pathLst>
              <a:path w="2286000" h="1689100">
                <a:moveTo>
                  <a:pt x="0" y="0"/>
                </a:moveTo>
                <a:lnTo>
                  <a:pt x="2286000" y="0"/>
                </a:lnTo>
                <a:lnTo>
                  <a:pt x="2286000" y="1689100"/>
                </a:lnTo>
                <a:lnTo>
                  <a:pt x="0" y="168910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34" name="Picture Placeholder 33"/>
          <p:cNvSpPr>
            <a:spLocks noGrp="1"/>
          </p:cNvSpPr>
          <p:nvPr>
            <p:ph type="pic" sz="quarter" idx="16" hasCustomPrompt="1"/>
          </p:nvPr>
        </p:nvSpPr>
        <p:spPr>
          <a:xfrm>
            <a:off x="0" y="3448050"/>
            <a:ext cx="2286000" cy="1689100"/>
          </a:xfrm>
          <a:custGeom>
            <a:avLst/>
            <a:gdLst>
              <a:gd name="connsiteX0" fmla="*/ 0 w 2286000"/>
              <a:gd name="connsiteY0" fmla="*/ 0 h 1689100"/>
              <a:gd name="connsiteX1" fmla="*/ 2286000 w 2286000"/>
              <a:gd name="connsiteY1" fmla="*/ 0 h 1689100"/>
              <a:gd name="connsiteX2" fmla="*/ 2286000 w 2286000"/>
              <a:gd name="connsiteY2" fmla="*/ 1689100 h 1689100"/>
              <a:gd name="connsiteX3" fmla="*/ 0 w 2286000"/>
              <a:gd name="connsiteY3" fmla="*/ 1689100 h 1689100"/>
            </a:gdLst>
            <a:ahLst/>
            <a:cxnLst>
              <a:cxn ang="0">
                <a:pos x="connsiteX0" y="connsiteY0"/>
              </a:cxn>
              <a:cxn ang="0">
                <a:pos x="connsiteX1" y="connsiteY1"/>
              </a:cxn>
              <a:cxn ang="0">
                <a:pos x="connsiteX2" y="connsiteY2"/>
              </a:cxn>
              <a:cxn ang="0">
                <a:pos x="connsiteX3" y="connsiteY3"/>
              </a:cxn>
            </a:cxnLst>
            <a:rect l="l" t="t" r="r" b="b"/>
            <a:pathLst>
              <a:path w="2286000" h="1689100">
                <a:moveTo>
                  <a:pt x="0" y="0"/>
                </a:moveTo>
                <a:lnTo>
                  <a:pt x="2286000" y="0"/>
                </a:lnTo>
                <a:lnTo>
                  <a:pt x="2286000" y="1689100"/>
                </a:lnTo>
                <a:lnTo>
                  <a:pt x="0" y="168910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35" name="Picture Placeholder 34"/>
          <p:cNvSpPr>
            <a:spLocks noGrp="1"/>
          </p:cNvSpPr>
          <p:nvPr>
            <p:ph type="pic" sz="quarter" idx="17" hasCustomPrompt="1"/>
          </p:nvPr>
        </p:nvSpPr>
        <p:spPr>
          <a:xfrm>
            <a:off x="2286000" y="3448050"/>
            <a:ext cx="2286000" cy="1689100"/>
          </a:xfrm>
          <a:custGeom>
            <a:avLst/>
            <a:gdLst>
              <a:gd name="connsiteX0" fmla="*/ 0 w 2286000"/>
              <a:gd name="connsiteY0" fmla="*/ 0 h 1689100"/>
              <a:gd name="connsiteX1" fmla="*/ 2286000 w 2286000"/>
              <a:gd name="connsiteY1" fmla="*/ 0 h 1689100"/>
              <a:gd name="connsiteX2" fmla="*/ 2286000 w 2286000"/>
              <a:gd name="connsiteY2" fmla="*/ 1689100 h 1689100"/>
              <a:gd name="connsiteX3" fmla="*/ 0 w 2286000"/>
              <a:gd name="connsiteY3" fmla="*/ 1689100 h 1689100"/>
            </a:gdLst>
            <a:ahLst/>
            <a:cxnLst>
              <a:cxn ang="0">
                <a:pos x="connsiteX0" y="connsiteY0"/>
              </a:cxn>
              <a:cxn ang="0">
                <a:pos x="connsiteX1" y="connsiteY1"/>
              </a:cxn>
              <a:cxn ang="0">
                <a:pos x="connsiteX2" y="connsiteY2"/>
              </a:cxn>
              <a:cxn ang="0">
                <a:pos x="connsiteX3" y="connsiteY3"/>
              </a:cxn>
            </a:cxnLst>
            <a:rect l="l" t="t" r="r" b="b"/>
            <a:pathLst>
              <a:path w="2286000" h="1689100">
                <a:moveTo>
                  <a:pt x="0" y="0"/>
                </a:moveTo>
                <a:lnTo>
                  <a:pt x="2286000" y="0"/>
                </a:lnTo>
                <a:lnTo>
                  <a:pt x="2286000" y="1689100"/>
                </a:lnTo>
                <a:lnTo>
                  <a:pt x="0" y="168910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36" name="Picture Placeholder 35"/>
          <p:cNvSpPr>
            <a:spLocks noGrp="1"/>
          </p:cNvSpPr>
          <p:nvPr>
            <p:ph type="pic" sz="quarter" idx="18" hasCustomPrompt="1"/>
          </p:nvPr>
        </p:nvSpPr>
        <p:spPr>
          <a:xfrm>
            <a:off x="4572000" y="3448050"/>
            <a:ext cx="2286000" cy="1689100"/>
          </a:xfrm>
          <a:custGeom>
            <a:avLst/>
            <a:gdLst>
              <a:gd name="connsiteX0" fmla="*/ 0 w 2286000"/>
              <a:gd name="connsiteY0" fmla="*/ 0 h 1689100"/>
              <a:gd name="connsiteX1" fmla="*/ 2286000 w 2286000"/>
              <a:gd name="connsiteY1" fmla="*/ 0 h 1689100"/>
              <a:gd name="connsiteX2" fmla="*/ 2286000 w 2286000"/>
              <a:gd name="connsiteY2" fmla="*/ 1689100 h 1689100"/>
              <a:gd name="connsiteX3" fmla="*/ 0 w 2286000"/>
              <a:gd name="connsiteY3" fmla="*/ 1689100 h 1689100"/>
            </a:gdLst>
            <a:ahLst/>
            <a:cxnLst>
              <a:cxn ang="0">
                <a:pos x="connsiteX0" y="connsiteY0"/>
              </a:cxn>
              <a:cxn ang="0">
                <a:pos x="connsiteX1" y="connsiteY1"/>
              </a:cxn>
              <a:cxn ang="0">
                <a:pos x="connsiteX2" y="connsiteY2"/>
              </a:cxn>
              <a:cxn ang="0">
                <a:pos x="connsiteX3" y="connsiteY3"/>
              </a:cxn>
            </a:cxnLst>
            <a:rect l="l" t="t" r="r" b="b"/>
            <a:pathLst>
              <a:path w="2286000" h="1689100">
                <a:moveTo>
                  <a:pt x="0" y="0"/>
                </a:moveTo>
                <a:lnTo>
                  <a:pt x="2286000" y="0"/>
                </a:lnTo>
                <a:lnTo>
                  <a:pt x="2286000" y="1689100"/>
                </a:lnTo>
                <a:lnTo>
                  <a:pt x="0" y="168910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37" name="Picture Placeholder 36"/>
          <p:cNvSpPr>
            <a:spLocks noGrp="1"/>
          </p:cNvSpPr>
          <p:nvPr>
            <p:ph type="pic" sz="quarter" idx="19" hasCustomPrompt="1"/>
          </p:nvPr>
        </p:nvSpPr>
        <p:spPr>
          <a:xfrm>
            <a:off x="6858000" y="3448050"/>
            <a:ext cx="2286000" cy="1689100"/>
          </a:xfrm>
          <a:custGeom>
            <a:avLst/>
            <a:gdLst>
              <a:gd name="connsiteX0" fmla="*/ 0 w 2286000"/>
              <a:gd name="connsiteY0" fmla="*/ 0 h 1689100"/>
              <a:gd name="connsiteX1" fmla="*/ 2286000 w 2286000"/>
              <a:gd name="connsiteY1" fmla="*/ 0 h 1689100"/>
              <a:gd name="connsiteX2" fmla="*/ 2286000 w 2286000"/>
              <a:gd name="connsiteY2" fmla="*/ 1689100 h 1689100"/>
              <a:gd name="connsiteX3" fmla="*/ 0 w 2286000"/>
              <a:gd name="connsiteY3" fmla="*/ 1689100 h 1689100"/>
            </a:gdLst>
            <a:ahLst/>
            <a:cxnLst>
              <a:cxn ang="0">
                <a:pos x="connsiteX0" y="connsiteY0"/>
              </a:cxn>
              <a:cxn ang="0">
                <a:pos x="connsiteX1" y="connsiteY1"/>
              </a:cxn>
              <a:cxn ang="0">
                <a:pos x="connsiteX2" y="connsiteY2"/>
              </a:cxn>
              <a:cxn ang="0">
                <a:pos x="connsiteX3" y="connsiteY3"/>
              </a:cxn>
            </a:cxnLst>
            <a:rect l="l" t="t" r="r" b="b"/>
            <a:pathLst>
              <a:path w="2286000" h="1689100">
                <a:moveTo>
                  <a:pt x="0" y="0"/>
                </a:moveTo>
                <a:lnTo>
                  <a:pt x="2286000" y="0"/>
                </a:lnTo>
                <a:lnTo>
                  <a:pt x="2286000" y="1689100"/>
                </a:lnTo>
                <a:lnTo>
                  <a:pt x="0" y="168910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Tree>
    <p:extLst>
      <p:ext uri="{BB962C8B-B14F-4D97-AF65-F5344CB8AC3E}">
        <p14:creationId xmlns:p14="http://schemas.microsoft.com/office/powerpoint/2010/main" val="4291793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S23">
    <p:spTree>
      <p:nvGrpSpPr>
        <p:cNvPr id="1" name=""/>
        <p:cNvGrpSpPr/>
        <p:nvPr/>
      </p:nvGrpSpPr>
      <p:grpSpPr>
        <a:xfrm>
          <a:off x="0" y="0"/>
          <a:ext cx="0" cy="0"/>
          <a:chOff x="0" y="0"/>
          <a:chExt cx="0" cy="0"/>
        </a:xfrm>
      </p:grpSpPr>
      <p:sp>
        <p:nvSpPr>
          <p:cNvPr id="34" name="Picture Placeholder 33"/>
          <p:cNvSpPr>
            <a:spLocks noGrp="1"/>
          </p:cNvSpPr>
          <p:nvPr>
            <p:ph type="pic" sz="quarter" idx="16" hasCustomPrompt="1"/>
          </p:nvPr>
        </p:nvSpPr>
        <p:spPr>
          <a:xfrm>
            <a:off x="0" y="2495550"/>
            <a:ext cx="2286000" cy="2032000"/>
          </a:xfrm>
          <a:custGeom>
            <a:avLst/>
            <a:gdLst>
              <a:gd name="connsiteX0" fmla="*/ 0 w 2286000"/>
              <a:gd name="connsiteY0" fmla="*/ 0 h 1689100"/>
              <a:gd name="connsiteX1" fmla="*/ 2286000 w 2286000"/>
              <a:gd name="connsiteY1" fmla="*/ 0 h 1689100"/>
              <a:gd name="connsiteX2" fmla="*/ 2286000 w 2286000"/>
              <a:gd name="connsiteY2" fmla="*/ 1689100 h 1689100"/>
              <a:gd name="connsiteX3" fmla="*/ 0 w 2286000"/>
              <a:gd name="connsiteY3" fmla="*/ 1689100 h 1689100"/>
            </a:gdLst>
            <a:ahLst/>
            <a:cxnLst>
              <a:cxn ang="0">
                <a:pos x="connsiteX0" y="connsiteY0"/>
              </a:cxn>
              <a:cxn ang="0">
                <a:pos x="connsiteX1" y="connsiteY1"/>
              </a:cxn>
              <a:cxn ang="0">
                <a:pos x="connsiteX2" y="connsiteY2"/>
              </a:cxn>
              <a:cxn ang="0">
                <a:pos x="connsiteX3" y="connsiteY3"/>
              </a:cxn>
            </a:cxnLst>
            <a:rect l="l" t="t" r="r" b="b"/>
            <a:pathLst>
              <a:path w="2286000" h="1689100">
                <a:moveTo>
                  <a:pt x="0" y="0"/>
                </a:moveTo>
                <a:lnTo>
                  <a:pt x="2286000" y="0"/>
                </a:lnTo>
                <a:lnTo>
                  <a:pt x="2286000" y="1689100"/>
                </a:lnTo>
                <a:lnTo>
                  <a:pt x="0" y="168910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35" name="Picture Placeholder 34"/>
          <p:cNvSpPr>
            <a:spLocks noGrp="1"/>
          </p:cNvSpPr>
          <p:nvPr>
            <p:ph type="pic" sz="quarter" idx="17" hasCustomPrompt="1"/>
          </p:nvPr>
        </p:nvSpPr>
        <p:spPr>
          <a:xfrm>
            <a:off x="2286000" y="2495550"/>
            <a:ext cx="2286000" cy="2032000"/>
          </a:xfrm>
          <a:custGeom>
            <a:avLst/>
            <a:gdLst>
              <a:gd name="connsiteX0" fmla="*/ 0 w 2286000"/>
              <a:gd name="connsiteY0" fmla="*/ 0 h 1689100"/>
              <a:gd name="connsiteX1" fmla="*/ 2286000 w 2286000"/>
              <a:gd name="connsiteY1" fmla="*/ 0 h 1689100"/>
              <a:gd name="connsiteX2" fmla="*/ 2286000 w 2286000"/>
              <a:gd name="connsiteY2" fmla="*/ 1689100 h 1689100"/>
              <a:gd name="connsiteX3" fmla="*/ 0 w 2286000"/>
              <a:gd name="connsiteY3" fmla="*/ 1689100 h 1689100"/>
            </a:gdLst>
            <a:ahLst/>
            <a:cxnLst>
              <a:cxn ang="0">
                <a:pos x="connsiteX0" y="connsiteY0"/>
              </a:cxn>
              <a:cxn ang="0">
                <a:pos x="connsiteX1" y="connsiteY1"/>
              </a:cxn>
              <a:cxn ang="0">
                <a:pos x="connsiteX2" y="connsiteY2"/>
              </a:cxn>
              <a:cxn ang="0">
                <a:pos x="connsiteX3" y="connsiteY3"/>
              </a:cxn>
            </a:cxnLst>
            <a:rect l="l" t="t" r="r" b="b"/>
            <a:pathLst>
              <a:path w="2286000" h="1689100">
                <a:moveTo>
                  <a:pt x="0" y="0"/>
                </a:moveTo>
                <a:lnTo>
                  <a:pt x="2286000" y="0"/>
                </a:lnTo>
                <a:lnTo>
                  <a:pt x="2286000" y="1689100"/>
                </a:lnTo>
                <a:lnTo>
                  <a:pt x="0" y="168910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36" name="Picture Placeholder 35"/>
          <p:cNvSpPr>
            <a:spLocks noGrp="1"/>
          </p:cNvSpPr>
          <p:nvPr>
            <p:ph type="pic" sz="quarter" idx="18" hasCustomPrompt="1"/>
          </p:nvPr>
        </p:nvSpPr>
        <p:spPr>
          <a:xfrm>
            <a:off x="4572000" y="2495550"/>
            <a:ext cx="2286000" cy="2032000"/>
          </a:xfrm>
          <a:custGeom>
            <a:avLst/>
            <a:gdLst>
              <a:gd name="connsiteX0" fmla="*/ 0 w 2286000"/>
              <a:gd name="connsiteY0" fmla="*/ 0 h 1689100"/>
              <a:gd name="connsiteX1" fmla="*/ 2286000 w 2286000"/>
              <a:gd name="connsiteY1" fmla="*/ 0 h 1689100"/>
              <a:gd name="connsiteX2" fmla="*/ 2286000 w 2286000"/>
              <a:gd name="connsiteY2" fmla="*/ 1689100 h 1689100"/>
              <a:gd name="connsiteX3" fmla="*/ 0 w 2286000"/>
              <a:gd name="connsiteY3" fmla="*/ 1689100 h 1689100"/>
            </a:gdLst>
            <a:ahLst/>
            <a:cxnLst>
              <a:cxn ang="0">
                <a:pos x="connsiteX0" y="connsiteY0"/>
              </a:cxn>
              <a:cxn ang="0">
                <a:pos x="connsiteX1" y="connsiteY1"/>
              </a:cxn>
              <a:cxn ang="0">
                <a:pos x="connsiteX2" y="connsiteY2"/>
              </a:cxn>
              <a:cxn ang="0">
                <a:pos x="connsiteX3" y="connsiteY3"/>
              </a:cxn>
            </a:cxnLst>
            <a:rect l="l" t="t" r="r" b="b"/>
            <a:pathLst>
              <a:path w="2286000" h="1689100">
                <a:moveTo>
                  <a:pt x="0" y="0"/>
                </a:moveTo>
                <a:lnTo>
                  <a:pt x="2286000" y="0"/>
                </a:lnTo>
                <a:lnTo>
                  <a:pt x="2286000" y="1689100"/>
                </a:lnTo>
                <a:lnTo>
                  <a:pt x="0" y="168910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37" name="Picture Placeholder 36"/>
          <p:cNvSpPr>
            <a:spLocks noGrp="1"/>
          </p:cNvSpPr>
          <p:nvPr>
            <p:ph type="pic" sz="quarter" idx="19" hasCustomPrompt="1"/>
          </p:nvPr>
        </p:nvSpPr>
        <p:spPr>
          <a:xfrm>
            <a:off x="6858000" y="2495550"/>
            <a:ext cx="2286000" cy="2032000"/>
          </a:xfrm>
          <a:custGeom>
            <a:avLst/>
            <a:gdLst>
              <a:gd name="connsiteX0" fmla="*/ 0 w 2286000"/>
              <a:gd name="connsiteY0" fmla="*/ 0 h 1689100"/>
              <a:gd name="connsiteX1" fmla="*/ 2286000 w 2286000"/>
              <a:gd name="connsiteY1" fmla="*/ 0 h 1689100"/>
              <a:gd name="connsiteX2" fmla="*/ 2286000 w 2286000"/>
              <a:gd name="connsiteY2" fmla="*/ 1689100 h 1689100"/>
              <a:gd name="connsiteX3" fmla="*/ 0 w 2286000"/>
              <a:gd name="connsiteY3" fmla="*/ 1689100 h 1689100"/>
            </a:gdLst>
            <a:ahLst/>
            <a:cxnLst>
              <a:cxn ang="0">
                <a:pos x="connsiteX0" y="connsiteY0"/>
              </a:cxn>
              <a:cxn ang="0">
                <a:pos x="connsiteX1" y="connsiteY1"/>
              </a:cxn>
              <a:cxn ang="0">
                <a:pos x="connsiteX2" y="connsiteY2"/>
              </a:cxn>
              <a:cxn ang="0">
                <a:pos x="connsiteX3" y="connsiteY3"/>
              </a:cxn>
            </a:cxnLst>
            <a:rect l="l" t="t" r="r" b="b"/>
            <a:pathLst>
              <a:path w="2286000" h="1689100">
                <a:moveTo>
                  <a:pt x="0" y="0"/>
                </a:moveTo>
                <a:lnTo>
                  <a:pt x="2286000" y="0"/>
                </a:lnTo>
                <a:lnTo>
                  <a:pt x="2286000" y="1689100"/>
                </a:lnTo>
                <a:lnTo>
                  <a:pt x="0" y="168910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10"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1"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dirty="0"/>
              <a:t>Click to edit Master title style</a:t>
            </a:r>
          </a:p>
        </p:txBody>
      </p:sp>
    </p:spTree>
    <p:extLst>
      <p:ext uri="{BB962C8B-B14F-4D97-AF65-F5344CB8AC3E}">
        <p14:creationId xmlns:p14="http://schemas.microsoft.com/office/powerpoint/2010/main" val="1525457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S23">
    <p:spTree>
      <p:nvGrpSpPr>
        <p:cNvPr id="1" name=""/>
        <p:cNvGrpSpPr/>
        <p:nvPr/>
      </p:nvGrpSpPr>
      <p:grpSpPr>
        <a:xfrm>
          <a:off x="0" y="0"/>
          <a:ext cx="0" cy="0"/>
          <a:chOff x="0" y="0"/>
          <a:chExt cx="0" cy="0"/>
        </a:xfrm>
      </p:grpSpPr>
      <p:sp>
        <p:nvSpPr>
          <p:cNvPr id="34" name="Picture Placeholder 33"/>
          <p:cNvSpPr>
            <a:spLocks noGrp="1"/>
          </p:cNvSpPr>
          <p:nvPr>
            <p:ph type="pic" sz="quarter" idx="16" hasCustomPrompt="1"/>
          </p:nvPr>
        </p:nvSpPr>
        <p:spPr>
          <a:xfrm>
            <a:off x="0" y="600175"/>
            <a:ext cx="2286000" cy="2032000"/>
          </a:xfrm>
          <a:custGeom>
            <a:avLst/>
            <a:gdLst>
              <a:gd name="connsiteX0" fmla="*/ 0 w 2286000"/>
              <a:gd name="connsiteY0" fmla="*/ 0 h 1689100"/>
              <a:gd name="connsiteX1" fmla="*/ 2286000 w 2286000"/>
              <a:gd name="connsiteY1" fmla="*/ 0 h 1689100"/>
              <a:gd name="connsiteX2" fmla="*/ 2286000 w 2286000"/>
              <a:gd name="connsiteY2" fmla="*/ 1689100 h 1689100"/>
              <a:gd name="connsiteX3" fmla="*/ 0 w 2286000"/>
              <a:gd name="connsiteY3" fmla="*/ 1689100 h 1689100"/>
            </a:gdLst>
            <a:ahLst/>
            <a:cxnLst>
              <a:cxn ang="0">
                <a:pos x="connsiteX0" y="connsiteY0"/>
              </a:cxn>
              <a:cxn ang="0">
                <a:pos x="connsiteX1" y="connsiteY1"/>
              </a:cxn>
              <a:cxn ang="0">
                <a:pos x="connsiteX2" y="connsiteY2"/>
              </a:cxn>
              <a:cxn ang="0">
                <a:pos x="connsiteX3" y="connsiteY3"/>
              </a:cxn>
            </a:cxnLst>
            <a:rect l="l" t="t" r="r" b="b"/>
            <a:pathLst>
              <a:path w="2286000" h="1689100">
                <a:moveTo>
                  <a:pt x="0" y="0"/>
                </a:moveTo>
                <a:lnTo>
                  <a:pt x="2286000" y="0"/>
                </a:lnTo>
                <a:lnTo>
                  <a:pt x="2286000" y="1689100"/>
                </a:lnTo>
                <a:lnTo>
                  <a:pt x="0" y="168910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35" name="Picture Placeholder 34"/>
          <p:cNvSpPr>
            <a:spLocks noGrp="1"/>
          </p:cNvSpPr>
          <p:nvPr>
            <p:ph type="pic" sz="quarter" idx="17" hasCustomPrompt="1"/>
          </p:nvPr>
        </p:nvSpPr>
        <p:spPr>
          <a:xfrm>
            <a:off x="2286000" y="600175"/>
            <a:ext cx="2286000" cy="2032000"/>
          </a:xfrm>
          <a:custGeom>
            <a:avLst/>
            <a:gdLst>
              <a:gd name="connsiteX0" fmla="*/ 0 w 2286000"/>
              <a:gd name="connsiteY0" fmla="*/ 0 h 1689100"/>
              <a:gd name="connsiteX1" fmla="*/ 2286000 w 2286000"/>
              <a:gd name="connsiteY1" fmla="*/ 0 h 1689100"/>
              <a:gd name="connsiteX2" fmla="*/ 2286000 w 2286000"/>
              <a:gd name="connsiteY2" fmla="*/ 1689100 h 1689100"/>
              <a:gd name="connsiteX3" fmla="*/ 0 w 2286000"/>
              <a:gd name="connsiteY3" fmla="*/ 1689100 h 1689100"/>
            </a:gdLst>
            <a:ahLst/>
            <a:cxnLst>
              <a:cxn ang="0">
                <a:pos x="connsiteX0" y="connsiteY0"/>
              </a:cxn>
              <a:cxn ang="0">
                <a:pos x="connsiteX1" y="connsiteY1"/>
              </a:cxn>
              <a:cxn ang="0">
                <a:pos x="connsiteX2" y="connsiteY2"/>
              </a:cxn>
              <a:cxn ang="0">
                <a:pos x="connsiteX3" y="connsiteY3"/>
              </a:cxn>
            </a:cxnLst>
            <a:rect l="l" t="t" r="r" b="b"/>
            <a:pathLst>
              <a:path w="2286000" h="1689100">
                <a:moveTo>
                  <a:pt x="0" y="0"/>
                </a:moveTo>
                <a:lnTo>
                  <a:pt x="2286000" y="0"/>
                </a:lnTo>
                <a:lnTo>
                  <a:pt x="2286000" y="1689100"/>
                </a:lnTo>
                <a:lnTo>
                  <a:pt x="0" y="168910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36" name="Picture Placeholder 35"/>
          <p:cNvSpPr>
            <a:spLocks noGrp="1"/>
          </p:cNvSpPr>
          <p:nvPr>
            <p:ph type="pic" sz="quarter" idx="18" hasCustomPrompt="1"/>
          </p:nvPr>
        </p:nvSpPr>
        <p:spPr>
          <a:xfrm>
            <a:off x="4572000" y="600175"/>
            <a:ext cx="2286000" cy="2032000"/>
          </a:xfrm>
          <a:custGeom>
            <a:avLst/>
            <a:gdLst>
              <a:gd name="connsiteX0" fmla="*/ 0 w 2286000"/>
              <a:gd name="connsiteY0" fmla="*/ 0 h 1689100"/>
              <a:gd name="connsiteX1" fmla="*/ 2286000 w 2286000"/>
              <a:gd name="connsiteY1" fmla="*/ 0 h 1689100"/>
              <a:gd name="connsiteX2" fmla="*/ 2286000 w 2286000"/>
              <a:gd name="connsiteY2" fmla="*/ 1689100 h 1689100"/>
              <a:gd name="connsiteX3" fmla="*/ 0 w 2286000"/>
              <a:gd name="connsiteY3" fmla="*/ 1689100 h 1689100"/>
            </a:gdLst>
            <a:ahLst/>
            <a:cxnLst>
              <a:cxn ang="0">
                <a:pos x="connsiteX0" y="connsiteY0"/>
              </a:cxn>
              <a:cxn ang="0">
                <a:pos x="connsiteX1" y="connsiteY1"/>
              </a:cxn>
              <a:cxn ang="0">
                <a:pos x="connsiteX2" y="connsiteY2"/>
              </a:cxn>
              <a:cxn ang="0">
                <a:pos x="connsiteX3" y="connsiteY3"/>
              </a:cxn>
            </a:cxnLst>
            <a:rect l="l" t="t" r="r" b="b"/>
            <a:pathLst>
              <a:path w="2286000" h="1689100">
                <a:moveTo>
                  <a:pt x="0" y="0"/>
                </a:moveTo>
                <a:lnTo>
                  <a:pt x="2286000" y="0"/>
                </a:lnTo>
                <a:lnTo>
                  <a:pt x="2286000" y="1689100"/>
                </a:lnTo>
                <a:lnTo>
                  <a:pt x="0" y="168910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37" name="Picture Placeholder 36"/>
          <p:cNvSpPr>
            <a:spLocks noGrp="1"/>
          </p:cNvSpPr>
          <p:nvPr>
            <p:ph type="pic" sz="quarter" idx="19" hasCustomPrompt="1"/>
          </p:nvPr>
        </p:nvSpPr>
        <p:spPr>
          <a:xfrm>
            <a:off x="6858000" y="600175"/>
            <a:ext cx="2286000" cy="2032000"/>
          </a:xfrm>
          <a:custGeom>
            <a:avLst/>
            <a:gdLst>
              <a:gd name="connsiteX0" fmla="*/ 0 w 2286000"/>
              <a:gd name="connsiteY0" fmla="*/ 0 h 1689100"/>
              <a:gd name="connsiteX1" fmla="*/ 2286000 w 2286000"/>
              <a:gd name="connsiteY1" fmla="*/ 0 h 1689100"/>
              <a:gd name="connsiteX2" fmla="*/ 2286000 w 2286000"/>
              <a:gd name="connsiteY2" fmla="*/ 1689100 h 1689100"/>
              <a:gd name="connsiteX3" fmla="*/ 0 w 2286000"/>
              <a:gd name="connsiteY3" fmla="*/ 1689100 h 1689100"/>
            </a:gdLst>
            <a:ahLst/>
            <a:cxnLst>
              <a:cxn ang="0">
                <a:pos x="connsiteX0" y="connsiteY0"/>
              </a:cxn>
              <a:cxn ang="0">
                <a:pos x="connsiteX1" y="connsiteY1"/>
              </a:cxn>
              <a:cxn ang="0">
                <a:pos x="connsiteX2" y="connsiteY2"/>
              </a:cxn>
              <a:cxn ang="0">
                <a:pos x="connsiteX3" y="connsiteY3"/>
              </a:cxn>
            </a:cxnLst>
            <a:rect l="l" t="t" r="r" b="b"/>
            <a:pathLst>
              <a:path w="2286000" h="1689100">
                <a:moveTo>
                  <a:pt x="0" y="0"/>
                </a:moveTo>
                <a:lnTo>
                  <a:pt x="2286000" y="0"/>
                </a:lnTo>
                <a:lnTo>
                  <a:pt x="2286000" y="1689100"/>
                </a:lnTo>
                <a:lnTo>
                  <a:pt x="0" y="168910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Tree>
    <p:extLst>
      <p:ext uri="{BB962C8B-B14F-4D97-AF65-F5344CB8AC3E}">
        <p14:creationId xmlns:p14="http://schemas.microsoft.com/office/powerpoint/2010/main" val="2617012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S23">
    <p:spTree>
      <p:nvGrpSpPr>
        <p:cNvPr id="1" name=""/>
        <p:cNvGrpSpPr/>
        <p:nvPr/>
      </p:nvGrpSpPr>
      <p:grpSpPr>
        <a:xfrm>
          <a:off x="0" y="0"/>
          <a:ext cx="0" cy="0"/>
          <a:chOff x="0" y="0"/>
          <a:chExt cx="0" cy="0"/>
        </a:xfrm>
      </p:grpSpPr>
      <p:sp>
        <p:nvSpPr>
          <p:cNvPr id="13" name="Picture Placeholder 12"/>
          <p:cNvSpPr>
            <a:spLocks noGrp="1"/>
          </p:cNvSpPr>
          <p:nvPr>
            <p:ph type="pic" sz="quarter" idx="16" hasCustomPrompt="1"/>
          </p:nvPr>
        </p:nvSpPr>
        <p:spPr>
          <a:xfrm>
            <a:off x="0" y="0"/>
            <a:ext cx="2286000" cy="2800350"/>
          </a:xfrm>
          <a:custGeom>
            <a:avLst/>
            <a:gdLst>
              <a:gd name="connsiteX0" fmla="*/ 0 w 2286000"/>
              <a:gd name="connsiteY0" fmla="*/ 0 h 3105150"/>
              <a:gd name="connsiteX1" fmla="*/ 2286000 w 2286000"/>
              <a:gd name="connsiteY1" fmla="*/ 0 h 3105150"/>
              <a:gd name="connsiteX2" fmla="*/ 2286000 w 2286000"/>
              <a:gd name="connsiteY2" fmla="*/ 3105150 h 3105150"/>
              <a:gd name="connsiteX3" fmla="*/ 0 w 2286000"/>
              <a:gd name="connsiteY3" fmla="*/ 3105150 h 3105150"/>
            </a:gdLst>
            <a:ahLst/>
            <a:cxnLst>
              <a:cxn ang="0">
                <a:pos x="connsiteX0" y="connsiteY0"/>
              </a:cxn>
              <a:cxn ang="0">
                <a:pos x="connsiteX1" y="connsiteY1"/>
              </a:cxn>
              <a:cxn ang="0">
                <a:pos x="connsiteX2" y="connsiteY2"/>
              </a:cxn>
              <a:cxn ang="0">
                <a:pos x="connsiteX3" y="connsiteY3"/>
              </a:cxn>
            </a:cxnLst>
            <a:rect l="l" t="t" r="r" b="b"/>
            <a:pathLst>
              <a:path w="2286000" h="3105150">
                <a:moveTo>
                  <a:pt x="0" y="0"/>
                </a:moveTo>
                <a:lnTo>
                  <a:pt x="2286000" y="0"/>
                </a:lnTo>
                <a:lnTo>
                  <a:pt x="2286000" y="3105150"/>
                </a:lnTo>
                <a:lnTo>
                  <a:pt x="0" y="31051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14" name="Picture Placeholder 13"/>
          <p:cNvSpPr>
            <a:spLocks noGrp="1"/>
          </p:cNvSpPr>
          <p:nvPr>
            <p:ph type="pic" sz="quarter" idx="17" hasCustomPrompt="1"/>
          </p:nvPr>
        </p:nvSpPr>
        <p:spPr>
          <a:xfrm>
            <a:off x="2286000" y="2343150"/>
            <a:ext cx="2286000" cy="2800350"/>
          </a:xfrm>
          <a:custGeom>
            <a:avLst/>
            <a:gdLst>
              <a:gd name="connsiteX0" fmla="*/ 0 w 2286000"/>
              <a:gd name="connsiteY0" fmla="*/ 0 h 3105150"/>
              <a:gd name="connsiteX1" fmla="*/ 2286000 w 2286000"/>
              <a:gd name="connsiteY1" fmla="*/ 0 h 3105150"/>
              <a:gd name="connsiteX2" fmla="*/ 2286000 w 2286000"/>
              <a:gd name="connsiteY2" fmla="*/ 3105150 h 3105150"/>
              <a:gd name="connsiteX3" fmla="*/ 0 w 2286000"/>
              <a:gd name="connsiteY3" fmla="*/ 3105150 h 3105150"/>
            </a:gdLst>
            <a:ahLst/>
            <a:cxnLst>
              <a:cxn ang="0">
                <a:pos x="connsiteX0" y="connsiteY0"/>
              </a:cxn>
              <a:cxn ang="0">
                <a:pos x="connsiteX1" y="connsiteY1"/>
              </a:cxn>
              <a:cxn ang="0">
                <a:pos x="connsiteX2" y="connsiteY2"/>
              </a:cxn>
              <a:cxn ang="0">
                <a:pos x="connsiteX3" y="connsiteY3"/>
              </a:cxn>
            </a:cxnLst>
            <a:rect l="l" t="t" r="r" b="b"/>
            <a:pathLst>
              <a:path w="2286000" h="3105150">
                <a:moveTo>
                  <a:pt x="0" y="0"/>
                </a:moveTo>
                <a:lnTo>
                  <a:pt x="2286000" y="0"/>
                </a:lnTo>
                <a:lnTo>
                  <a:pt x="2286000" y="3105150"/>
                </a:lnTo>
                <a:lnTo>
                  <a:pt x="0" y="31051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15" name="Picture Placeholder 14"/>
          <p:cNvSpPr>
            <a:spLocks noGrp="1"/>
          </p:cNvSpPr>
          <p:nvPr>
            <p:ph type="pic" sz="quarter" idx="18" hasCustomPrompt="1"/>
          </p:nvPr>
        </p:nvSpPr>
        <p:spPr>
          <a:xfrm>
            <a:off x="4572000" y="0"/>
            <a:ext cx="2286000" cy="2800350"/>
          </a:xfrm>
          <a:custGeom>
            <a:avLst/>
            <a:gdLst>
              <a:gd name="connsiteX0" fmla="*/ 0 w 2286000"/>
              <a:gd name="connsiteY0" fmla="*/ 0 h 3105150"/>
              <a:gd name="connsiteX1" fmla="*/ 2286000 w 2286000"/>
              <a:gd name="connsiteY1" fmla="*/ 0 h 3105150"/>
              <a:gd name="connsiteX2" fmla="*/ 2286000 w 2286000"/>
              <a:gd name="connsiteY2" fmla="*/ 3105150 h 3105150"/>
              <a:gd name="connsiteX3" fmla="*/ 0 w 2286000"/>
              <a:gd name="connsiteY3" fmla="*/ 3105150 h 3105150"/>
            </a:gdLst>
            <a:ahLst/>
            <a:cxnLst>
              <a:cxn ang="0">
                <a:pos x="connsiteX0" y="connsiteY0"/>
              </a:cxn>
              <a:cxn ang="0">
                <a:pos x="connsiteX1" y="connsiteY1"/>
              </a:cxn>
              <a:cxn ang="0">
                <a:pos x="connsiteX2" y="connsiteY2"/>
              </a:cxn>
              <a:cxn ang="0">
                <a:pos x="connsiteX3" y="connsiteY3"/>
              </a:cxn>
            </a:cxnLst>
            <a:rect l="l" t="t" r="r" b="b"/>
            <a:pathLst>
              <a:path w="2286000" h="3105150">
                <a:moveTo>
                  <a:pt x="0" y="0"/>
                </a:moveTo>
                <a:lnTo>
                  <a:pt x="2286000" y="0"/>
                </a:lnTo>
                <a:lnTo>
                  <a:pt x="2286000" y="3105150"/>
                </a:lnTo>
                <a:lnTo>
                  <a:pt x="0" y="31051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16" name="Picture Placeholder 15"/>
          <p:cNvSpPr>
            <a:spLocks noGrp="1"/>
          </p:cNvSpPr>
          <p:nvPr>
            <p:ph type="pic" sz="quarter" idx="19" hasCustomPrompt="1"/>
          </p:nvPr>
        </p:nvSpPr>
        <p:spPr>
          <a:xfrm>
            <a:off x="6858000" y="2343150"/>
            <a:ext cx="2286000" cy="2800350"/>
          </a:xfrm>
          <a:custGeom>
            <a:avLst/>
            <a:gdLst>
              <a:gd name="connsiteX0" fmla="*/ 0 w 2286000"/>
              <a:gd name="connsiteY0" fmla="*/ 0 h 3105150"/>
              <a:gd name="connsiteX1" fmla="*/ 2286000 w 2286000"/>
              <a:gd name="connsiteY1" fmla="*/ 0 h 3105150"/>
              <a:gd name="connsiteX2" fmla="*/ 2286000 w 2286000"/>
              <a:gd name="connsiteY2" fmla="*/ 3105150 h 3105150"/>
              <a:gd name="connsiteX3" fmla="*/ 0 w 2286000"/>
              <a:gd name="connsiteY3" fmla="*/ 3105150 h 3105150"/>
            </a:gdLst>
            <a:ahLst/>
            <a:cxnLst>
              <a:cxn ang="0">
                <a:pos x="connsiteX0" y="connsiteY0"/>
              </a:cxn>
              <a:cxn ang="0">
                <a:pos x="connsiteX1" y="connsiteY1"/>
              </a:cxn>
              <a:cxn ang="0">
                <a:pos x="connsiteX2" y="connsiteY2"/>
              </a:cxn>
              <a:cxn ang="0">
                <a:pos x="connsiteX3" y="connsiteY3"/>
              </a:cxn>
            </a:cxnLst>
            <a:rect l="l" t="t" r="r" b="b"/>
            <a:pathLst>
              <a:path w="2286000" h="3105150">
                <a:moveTo>
                  <a:pt x="0" y="0"/>
                </a:moveTo>
                <a:lnTo>
                  <a:pt x="2286000" y="0"/>
                </a:lnTo>
                <a:lnTo>
                  <a:pt x="2286000" y="3105150"/>
                </a:lnTo>
                <a:lnTo>
                  <a:pt x="0" y="31051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Tree>
    <p:extLst>
      <p:ext uri="{BB962C8B-B14F-4D97-AF65-F5344CB8AC3E}">
        <p14:creationId xmlns:p14="http://schemas.microsoft.com/office/powerpoint/2010/main" val="2977840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S23">
    <p:spTree>
      <p:nvGrpSpPr>
        <p:cNvPr id="1" name=""/>
        <p:cNvGrpSpPr/>
        <p:nvPr/>
      </p:nvGrpSpPr>
      <p:grpSpPr>
        <a:xfrm>
          <a:off x="0" y="0"/>
          <a:ext cx="0" cy="0"/>
          <a:chOff x="0" y="0"/>
          <a:chExt cx="0" cy="0"/>
        </a:xfrm>
      </p:grpSpPr>
      <p:sp>
        <p:nvSpPr>
          <p:cNvPr id="13" name="Picture Placeholder 12"/>
          <p:cNvSpPr>
            <a:spLocks noGrp="1"/>
          </p:cNvSpPr>
          <p:nvPr>
            <p:ph type="pic" sz="quarter" idx="16" hasCustomPrompt="1"/>
          </p:nvPr>
        </p:nvSpPr>
        <p:spPr>
          <a:xfrm>
            <a:off x="0" y="0"/>
            <a:ext cx="2286000" cy="3105150"/>
          </a:xfrm>
          <a:custGeom>
            <a:avLst/>
            <a:gdLst>
              <a:gd name="connsiteX0" fmla="*/ 0 w 2286000"/>
              <a:gd name="connsiteY0" fmla="*/ 0 h 3105150"/>
              <a:gd name="connsiteX1" fmla="*/ 2286000 w 2286000"/>
              <a:gd name="connsiteY1" fmla="*/ 0 h 3105150"/>
              <a:gd name="connsiteX2" fmla="*/ 2286000 w 2286000"/>
              <a:gd name="connsiteY2" fmla="*/ 3105150 h 3105150"/>
              <a:gd name="connsiteX3" fmla="*/ 0 w 2286000"/>
              <a:gd name="connsiteY3" fmla="*/ 3105150 h 3105150"/>
            </a:gdLst>
            <a:ahLst/>
            <a:cxnLst>
              <a:cxn ang="0">
                <a:pos x="connsiteX0" y="connsiteY0"/>
              </a:cxn>
              <a:cxn ang="0">
                <a:pos x="connsiteX1" y="connsiteY1"/>
              </a:cxn>
              <a:cxn ang="0">
                <a:pos x="connsiteX2" y="connsiteY2"/>
              </a:cxn>
              <a:cxn ang="0">
                <a:pos x="connsiteX3" y="connsiteY3"/>
              </a:cxn>
            </a:cxnLst>
            <a:rect l="l" t="t" r="r" b="b"/>
            <a:pathLst>
              <a:path w="2286000" h="3105150">
                <a:moveTo>
                  <a:pt x="0" y="0"/>
                </a:moveTo>
                <a:lnTo>
                  <a:pt x="2286000" y="0"/>
                </a:lnTo>
                <a:lnTo>
                  <a:pt x="2286000" y="3105150"/>
                </a:lnTo>
                <a:lnTo>
                  <a:pt x="0" y="31051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14" name="Picture Placeholder 13"/>
          <p:cNvSpPr>
            <a:spLocks noGrp="1"/>
          </p:cNvSpPr>
          <p:nvPr>
            <p:ph type="pic" sz="quarter" idx="17" hasCustomPrompt="1"/>
          </p:nvPr>
        </p:nvSpPr>
        <p:spPr>
          <a:xfrm>
            <a:off x="2286000" y="0"/>
            <a:ext cx="2286000" cy="3105150"/>
          </a:xfrm>
          <a:custGeom>
            <a:avLst/>
            <a:gdLst>
              <a:gd name="connsiteX0" fmla="*/ 0 w 2286000"/>
              <a:gd name="connsiteY0" fmla="*/ 0 h 3105150"/>
              <a:gd name="connsiteX1" fmla="*/ 2286000 w 2286000"/>
              <a:gd name="connsiteY1" fmla="*/ 0 h 3105150"/>
              <a:gd name="connsiteX2" fmla="*/ 2286000 w 2286000"/>
              <a:gd name="connsiteY2" fmla="*/ 3105150 h 3105150"/>
              <a:gd name="connsiteX3" fmla="*/ 0 w 2286000"/>
              <a:gd name="connsiteY3" fmla="*/ 3105150 h 3105150"/>
            </a:gdLst>
            <a:ahLst/>
            <a:cxnLst>
              <a:cxn ang="0">
                <a:pos x="connsiteX0" y="connsiteY0"/>
              </a:cxn>
              <a:cxn ang="0">
                <a:pos x="connsiteX1" y="connsiteY1"/>
              </a:cxn>
              <a:cxn ang="0">
                <a:pos x="connsiteX2" y="connsiteY2"/>
              </a:cxn>
              <a:cxn ang="0">
                <a:pos x="connsiteX3" y="connsiteY3"/>
              </a:cxn>
            </a:cxnLst>
            <a:rect l="l" t="t" r="r" b="b"/>
            <a:pathLst>
              <a:path w="2286000" h="3105150">
                <a:moveTo>
                  <a:pt x="0" y="0"/>
                </a:moveTo>
                <a:lnTo>
                  <a:pt x="2286000" y="0"/>
                </a:lnTo>
                <a:lnTo>
                  <a:pt x="2286000" y="3105150"/>
                </a:lnTo>
                <a:lnTo>
                  <a:pt x="0" y="31051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15" name="Picture Placeholder 14"/>
          <p:cNvSpPr>
            <a:spLocks noGrp="1"/>
          </p:cNvSpPr>
          <p:nvPr>
            <p:ph type="pic" sz="quarter" idx="18" hasCustomPrompt="1"/>
          </p:nvPr>
        </p:nvSpPr>
        <p:spPr>
          <a:xfrm>
            <a:off x="4572000" y="0"/>
            <a:ext cx="2286000" cy="3105150"/>
          </a:xfrm>
          <a:custGeom>
            <a:avLst/>
            <a:gdLst>
              <a:gd name="connsiteX0" fmla="*/ 0 w 2286000"/>
              <a:gd name="connsiteY0" fmla="*/ 0 h 3105150"/>
              <a:gd name="connsiteX1" fmla="*/ 2286000 w 2286000"/>
              <a:gd name="connsiteY1" fmla="*/ 0 h 3105150"/>
              <a:gd name="connsiteX2" fmla="*/ 2286000 w 2286000"/>
              <a:gd name="connsiteY2" fmla="*/ 3105150 h 3105150"/>
              <a:gd name="connsiteX3" fmla="*/ 0 w 2286000"/>
              <a:gd name="connsiteY3" fmla="*/ 3105150 h 3105150"/>
            </a:gdLst>
            <a:ahLst/>
            <a:cxnLst>
              <a:cxn ang="0">
                <a:pos x="connsiteX0" y="connsiteY0"/>
              </a:cxn>
              <a:cxn ang="0">
                <a:pos x="connsiteX1" y="connsiteY1"/>
              </a:cxn>
              <a:cxn ang="0">
                <a:pos x="connsiteX2" y="connsiteY2"/>
              </a:cxn>
              <a:cxn ang="0">
                <a:pos x="connsiteX3" y="connsiteY3"/>
              </a:cxn>
            </a:cxnLst>
            <a:rect l="l" t="t" r="r" b="b"/>
            <a:pathLst>
              <a:path w="2286000" h="3105150">
                <a:moveTo>
                  <a:pt x="0" y="0"/>
                </a:moveTo>
                <a:lnTo>
                  <a:pt x="2286000" y="0"/>
                </a:lnTo>
                <a:lnTo>
                  <a:pt x="2286000" y="3105150"/>
                </a:lnTo>
                <a:lnTo>
                  <a:pt x="0" y="31051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16" name="Picture Placeholder 15"/>
          <p:cNvSpPr>
            <a:spLocks noGrp="1"/>
          </p:cNvSpPr>
          <p:nvPr>
            <p:ph type="pic" sz="quarter" idx="19" hasCustomPrompt="1"/>
          </p:nvPr>
        </p:nvSpPr>
        <p:spPr>
          <a:xfrm>
            <a:off x="6858000" y="0"/>
            <a:ext cx="2286000" cy="3105150"/>
          </a:xfrm>
          <a:custGeom>
            <a:avLst/>
            <a:gdLst>
              <a:gd name="connsiteX0" fmla="*/ 0 w 2286000"/>
              <a:gd name="connsiteY0" fmla="*/ 0 h 3105150"/>
              <a:gd name="connsiteX1" fmla="*/ 2286000 w 2286000"/>
              <a:gd name="connsiteY1" fmla="*/ 0 h 3105150"/>
              <a:gd name="connsiteX2" fmla="*/ 2286000 w 2286000"/>
              <a:gd name="connsiteY2" fmla="*/ 3105150 h 3105150"/>
              <a:gd name="connsiteX3" fmla="*/ 0 w 2286000"/>
              <a:gd name="connsiteY3" fmla="*/ 3105150 h 3105150"/>
            </a:gdLst>
            <a:ahLst/>
            <a:cxnLst>
              <a:cxn ang="0">
                <a:pos x="connsiteX0" y="connsiteY0"/>
              </a:cxn>
              <a:cxn ang="0">
                <a:pos x="connsiteX1" y="connsiteY1"/>
              </a:cxn>
              <a:cxn ang="0">
                <a:pos x="connsiteX2" y="connsiteY2"/>
              </a:cxn>
              <a:cxn ang="0">
                <a:pos x="connsiteX3" y="connsiteY3"/>
              </a:cxn>
            </a:cxnLst>
            <a:rect l="l" t="t" r="r" b="b"/>
            <a:pathLst>
              <a:path w="2286000" h="3105150">
                <a:moveTo>
                  <a:pt x="0" y="0"/>
                </a:moveTo>
                <a:lnTo>
                  <a:pt x="2286000" y="0"/>
                </a:lnTo>
                <a:lnTo>
                  <a:pt x="2286000" y="3105150"/>
                </a:lnTo>
                <a:lnTo>
                  <a:pt x="0" y="31051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Tree>
    <p:extLst>
      <p:ext uri="{BB962C8B-B14F-4D97-AF65-F5344CB8AC3E}">
        <p14:creationId xmlns:p14="http://schemas.microsoft.com/office/powerpoint/2010/main" val="36558919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S23">
    <p:spTree>
      <p:nvGrpSpPr>
        <p:cNvPr id="1" name=""/>
        <p:cNvGrpSpPr/>
        <p:nvPr/>
      </p:nvGrpSpPr>
      <p:grpSpPr>
        <a:xfrm>
          <a:off x="0" y="0"/>
          <a:ext cx="0" cy="0"/>
          <a:chOff x="0" y="0"/>
          <a:chExt cx="0" cy="0"/>
        </a:xfrm>
      </p:grpSpPr>
      <p:sp>
        <p:nvSpPr>
          <p:cNvPr id="13" name="Picture Placeholder 12"/>
          <p:cNvSpPr>
            <a:spLocks noGrp="1"/>
          </p:cNvSpPr>
          <p:nvPr>
            <p:ph type="pic" sz="quarter" idx="16" hasCustomPrompt="1"/>
          </p:nvPr>
        </p:nvSpPr>
        <p:spPr>
          <a:xfrm>
            <a:off x="0" y="0"/>
            <a:ext cx="2286000" cy="3105150"/>
          </a:xfrm>
          <a:custGeom>
            <a:avLst/>
            <a:gdLst>
              <a:gd name="connsiteX0" fmla="*/ 0 w 2286000"/>
              <a:gd name="connsiteY0" fmla="*/ 0 h 3105150"/>
              <a:gd name="connsiteX1" fmla="*/ 2286000 w 2286000"/>
              <a:gd name="connsiteY1" fmla="*/ 0 h 3105150"/>
              <a:gd name="connsiteX2" fmla="*/ 2286000 w 2286000"/>
              <a:gd name="connsiteY2" fmla="*/ 3105150 h 3105150"/>
              <a:gd name="connsiteX3" fmla="*/ 0 w 2286000"/>
              <a:gd name="connsiteY3" fmla="*/ 3105150 h 3105150"/>
            </a:gdLst>
            <a:ahLst/>
            <a:cxnLst>
              <a:cxn ang="0">
                <a:pos x="connsiteX0" y="connsiteY0"/>
              </a:cxn>
              <a:cxn ang="0">
                <a:pos x="connsiteX1" y="connsiteY1"/>
              </a:cxn>
              <a:cxn ang="0">
                <a:pos x="connsiteX2" y="connsiteY2"/>
              </a:cxn>
              <a:cxn ang="0">
                <a:pos x="connsiteX3" y="connsiteY3"/>
              </a:cxn>
            </a:cxnLst>
            <a:rect l="l" t="t" r="r" b="b"/>
            <a:pathLst>
              <a:path w="2286000" h="3105150">
                <a:moveTo>
                  <a:pt x="0" y="0"/>
                </a:moveTo>
                <a:lnTo>
                  <a:pt x="2286000" y="0"/>
                </a:lnTo>
                <a:lnTo>
                  <a:pt x="2286000" y="3105150"/>
                </a:lnTo>
                <a:lnTo>
                  <a:pt x="0" y="31051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14" name="Picture Placeholder 13"/>
          <p:cNvSpPr>
            <a:spLocks noGrp="1"/>
          </p:cNvSpPr>
          <p:nvPr>
            <p:ph type="pic" sz="quarter" idx="17" hasCustomPrompt="1"/>
          </p:nvPr>
        </p:nvSpPr>
        <p:spPr>
          <a:xfrm>
            <a:off x="2286000" y="0"/>
            <a:ext cx="2286000" cy="3105150"/>
          </a:xfrm>
          <a:custGeom>
            <a:avLst/>
            <a:gdLst>
              <a:gd name="connsiteX0" fmla="*/ 0 w 2286000"/>
              <a:gd name="connsiteY0" fmla="*/ 0 h 3105150"/>
              <a:gd name="connsiteX1" fmla="*/ 2286000 w 2286000"/>
              <a:gd name="connsiteY1" fmla="*/ 0 h 3105150"/>
              <a:gd name="connsiteX2" fmla="*/ 2286000 w 2286000"/>
              <a:gd name="connsiteY2" fmla="*/ 3105150 h 3105150"/>
              <a:gd name="connsiteX3" fmla="*/ 0 w 2286000"/>
              <a:gd name="connsiteY3" fmla="*/ 3105150 h 3105150"/>
            </a:gdLst>
            <a:ahLst/>
            <a:cxnLst>
              <a:cxn ang="0">
                <a:pos x="connsiteX0" y="connsiteY0"/>
              </a:cxn>
              <a:cxn ang="0">
                <a:pos x="connsiteX1" y="connsiteY1"/>
              </a:cxn>
              <a:cxn ang="0">
                <a:pos x="connsiteX2" y="connsiteY2"/>
              </a:cxn>
              <a:cxn ang="0">
                <a:pos x="connsiteX3" y="connsiteY3"/>
              </a:cxn>
            </a:cxnLst>
            <a:rect l="l" t="t" r="r" b="b"/>
            <a:pathLst>
              <a:path w="2286000" h="3105150">
                <a:moveTo>
                  <a:pt x="0" y="0"/>
                </a:moveTo>
                <a:lnTo>
                  <a:pt x="2286000" y="0"/>
                </a:lnTo>
                <a:lnTo>
                  <a:pt x="2286000" y="3105150"/>
                </a:lnTo>
                <a:lnTo>
                  <a:pt x="0" y="31051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15" name="Picture Placeholder 14"/>
          <p:cNvSpPr>
            <a:spLocks noGrp="1"/>
          </p:cNvSpPr>
          <p:nvPr>
            <p:ph type="pic" sz="quarter" idx="18" hasCustomPrompt="1"/>
          </p:nvPr>
        </p:nvSpPr>
        <p:spPr>
          <a:xfrm>
            <a:off x="4572000" y="0"/>
            <a:ext cx="2286000" cy="5143500"/>
          </a:xfrm>
          <a:custGeom>
            <a:avLst/>
            <a:gdLst>
              <a:gd name="connsiteX0" fmla="*/ 0 w 2286000"/>
              <a:gd name="connsiteY0" fmla="*/ 0 h 3105150"/>
              <a:gd name="connsiteX1" fmla="*/ 2286000 w 2286000"/>
              <a:gd name="connsiteY1" fmla="*/ 0 h 3105150"/>
              <a:gd name="connsiteX2" fmla="*/ 2286000 w 2286000"/>
              <a:gd name="connsiteY2" fmla="*/ 3105150 h 3105150"/>
              <a:gd name="connsiteX3" fmla="*/ 0 w 2286000"/>
              <a:gd name="connsiteY3" fmla="*/ 3105150 h 3105150"/>
            </a:gdLst>
            <a:ahLst/>
            <a:cxnLst>
              <a:cxn ang="0">
                <a:pos x="connsiteX0" y="connsiteY0"/>
              </a:cxn>
              <a:cxn ang="0">
                <a:pos x="connsiteX1" y="connsiteY1"/>
              </a:cxn>
              <a:cxn ang="0">
                <a:pos x="connsiteX2" y="connsiteY2"/>
              </a:cxn>
              <a:cxn ang="0">
                <a:pos x="connsiteX3" y="connsiteY3"/>
              </a:cxn>
            </a:cxnLst>
            <a:rect l="l" t="t" r="r" b="b"/>
            <a:pathLst>
              <a:path w="2286000" h="3105150">
                <a:moveTo>
                  <a:pt x="0" y="0"/>
                </a:moveTo>
                <a:lnTo>
                  <a:pt x="2286000" y="0"/>
                </a:lnTo>
                <a:lnTo>
                  <a:pt x="2286000" y="3105150"/>
                </a:lnTo>
                <a:lnTo>
                  <a:pt x="0" y="31051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16" name="Picture Placeholder 15"/>
          <p:cNvSpPr>
            <a:spLocks noGrp="1"/>
          </p:cNvSpPr>
          <p:nvPr>
            <p:ph type="pic" sz="quarter" idx="19" hasCustomPrompt="1"/>
          </p:nvPr>
        </p:nvSpPr>
        <p:spPr>
          <a:xfrm>
            <a:off x="6858000" y="0"/>
            <a:ext cx="2286000" cy="3105150"/>
          </a:xfrm>
          <a:custGeom>
            <a:avLst/>
            <a:gdLst>
              <a:gd name="connsiteX0" fmla="*/ 0 w 2286000"/>
              <a:gd name="connsiteY0" fmla="*/ 0 h 3105150"/>
              <a:gd name="connsiteX1" fmla="*/ 2286000 w 2286000"/>
              <a:gd name="connsiteY1" fmla="*/ 0 h 3105150"/>
              <a:gd name="connsiteX2" fmla="*/ 2286000 w 2286000"/>
              <a:gd name="connsiteY2" fmla="*/ 3105150 h 3105150"/>
              <a:gd name="connsiteX3" fmla="*/ 0 w 2286000"/>
              <a:gd name="connsiteY3" fmla="*/ 3105150 h 3105150"/>
            </a:gdLst>
            <a:ahLst/>
            <a:cxnLst>
              <a:cxn ang="0">
                <a:pos x="connsiteX0" y="connsiteY0"/>
              </a:cxn>
              <a:cxn ang="0">
                <a:pos x="connsiteX1" y="connsiteY1"/>
              </a:cxn>
              <a:cxn ang="0">
                <a:pos x="connsiteX2" y="connsiteY2"/>
              </a:cxn>
              <a:cxn ang="0">
                <a:pos x="connsiteX3" y="connsiteY3"/>
              </a:cxn>
            </a:cxnLst>
            <a:rect l="l" t="t" r="r" b="b"/>
            <a:pathLst>
              <a:path w="2286000" h="3105150">
                <a:moveTo>
                  <a:pt x="0" y="0"/>
                </a:moveTo>
                <a:lnTo>
                  <a:pt x="2286000" y="0"/>
                </a:lnTo>
                <a:lnTo>
                  <a:pt x="2286000" y="3105150"/>
                </a:lnTo>
                <a:lnTo>
                  <a:pt x="0" y="31051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Tree>
    <p:extLst>
      <p:ext uri="{BB962C8B-B14F-4D97-AF65-F5344CB8AC3E}">
        <p14:creationId xmlns:p14="http://schemas.microsoft.com/office/powerpoint/2010/main" val="828699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23">
    <p:spTree>
      <p:nvGrpSpPr>
        <p:cNvPr id="1" name=""/>
        <p:cNvGrpSpPr/>
        <p:nvPr/>
      </p:nvGrpSpPr>
      <p:grpSpPr>
        <a:xfrm>
          <a:off x="0" y="0"/>
          <a:ext cx="0" cy="0"/>
          <a:chOff x="0" y="0"/>
          <a:chExt cx="0" cy="0"/>
        </a:xfrm>
      </p:grpSpPr>
      <p:sp>
        <p:nvSpPr>
          <p:cNvPr id="13" name="Picture Placeholder 12"/>
          <p:cNvSpPr>
            <a:spLocks noGrp="1"/>
          </p:cNvSpPr>
          <p:nvPr>
            <p:ph type="pic" sz="quarter" idx="12" hasCustomPrompt="1"/>
          </p:nvPr>
        </p:nvSpPr>
        <p:spPr>
          <a:xfrm>
            <a:off x="0" y="0"/>
            <a:ext cx="3048000" cy="2571750"/>
          </a:xfrm>
          <a:custGeom>
            <a:avLst/>
            <a:gdLst>
              <a:gd name="connsiteX0" fmla="*/ 0 w 3048000"/>
              <a:gd name="connsiteY0" fmla="*/ 0 h 2571750"/>
              <a:gd name="connsiteX1" fmla="*/ 3048000 w 3048000"/>
              <a:gd name="connsiteY1" fmla="*/ 0 h 2571750"/>
              <a:gd name="connsiteX2" fmla="*/ 3048000 w 3048000"/>
              <a:gd name="connsiteY2" fmla="*/ 2571750 h 2571750"/>
              <a:gd name="connsiteX3" fmla="*/ 0 w 3048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048000" h="2571750">
                <a:moveTo>
                  <a:pt x="0" y="0"/>
                </a:moveTo>
                <a:lnTo>
                  <a:pt x="3048000" y="0"/>
                </a:lnTo>
                <a:lnTo>
                  <a:pt x="3048000" y="2571750"/>
                </a:lnTo>
                <a:lnTo>
                  <a:pt x="0" y="25717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15" name="Picture Placeholder 14"/>
          <p:cNvSpPr>
            <a:spLocks noGrp="1"/>
          </p:cNvSpPr>
          <p:nvPr>
            <p:ph type="pic" sz="quarter" idx="15" hasCustomPrompt="1"/>
          </p:nvPr>
        </p:nvSpPr>
        <p:spPr>
          <a:xfrm>
            <a:off x="6096000" y="0"/>
            <a:ext cx="3048000" cy="2571750"/>
          </a:xfrm>
          <a:custGeom>
            <a:avLst/>
            <a:gdLst>
              <a:gd name="connsiteX0" fmla="*/ 0 w 3048000"/>
              <a:gd name="connsiteY0" fmla="*/ 0 h 2571750"/>
              <a:gd name="connsiteX1" fmla="*/ 3048000 w 3048000"/>
              <a:gd name="connsiteY1" fmla="*/ 0 h 2571750"/>
              <a:gd name="connsiteX2" fmla="*/ 3048000 w 3048000"/>
              <a:gd name="connsiteY2" fmla="*/ 2571750 h 2571750"/>
              <a:gd name="connsiteX3" fmla="*/ 0 w 3048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048000" h="2571750">
                <a:moveTo>
                  <a:pt x="0" y="0"/>
                </a:moveTo>
                <a:lnTo>
                  <a:pt x="3048000" y="0"/>
                </a:lnTo>
                <a:lnTo>
                  <a:pt x="3048000" y="2571750"/>
                </a:lnTo>
                <a:lnTo>
                  <a:pt x="0" y="25717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14" name="Picture Placeholder 13"/>
          <p:cNvSpPr>
            <a:spLocks noGrp="1"/>
          </p:cNvSpPr>
          <p:nvPr>
            <p:ph type="pic" sz="quarter" idx="17" hasCustomPrompt="1"/>
          </p:nvPr>
        </p:nvSpPr>
        <p:spPr>
          <a:xfrm>
            <a:off x="3048000" y="2571750"/>
            <a:ext cx="3048000" cy="2571750"/>
          </a:xfrm>
          <a:custGeom>
            <a:avLst/>
            <a:gdLst>
              <a:gd name="connsiteX0" fmla="*/ 0 w 3048000"/>
              <a:gd name="connsiteY0" fmla="*/ 0 h 2571750"/>
              <a:gd name="connsiteX1" fmla="*/ 3048000 w 3048000"/>
              <a:gd name="connsiteY1" fmla="*/ 0 h 2571750"/>
              <a:gd name="connsiteX2" fmla="*/ 3048000 w 3048000"/>
              <a:gd name="connsiteY2" fmla="*/ 2571750 h 2571750"/>
              <a:gd name="connsiteX3" fmla="*/ 0 w 3048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048000" h="2571750">
                <a:moveTo>
                  <a:pt x="0" y="0"/>
                </a:moveTo>
                <a:lnTo>
                  <a:pt x="3048000" y="0"/>
                </a:lnTo>
                <a:lnTo>
                  <a:pt x="3048000" y="2571750"/>
                </a:lnTo>
                <a:lnTo>
                  <a:pt x="0" y="25717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Tree>
    <p:extLst>
      <p:ext uri="{BB962C8B-B14F-4D97-AF65-F5344CB8AC3E}">
        <p14:creationId xmlns:p14="http://schemas.microsoft.com/office/powerpoint/2010/main" val="139127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5">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9144000" cy="5143500"/>
          </a:xfrm>
          <a:prstGeom prst="rect">
            <a:avLst/>
          </a:prstGeom>
          <a:solidFill>
            <a:schemeClr val="tx2">
              <a:lumMod val="10000"/>
              <a:lumOff val="90000"/>
            </a:schemeClr>
          </a:solidFill>
          <a:ln w="19050">
            <a:noFill/>
          </a:ln>
        </p:spPr>
        <p:txBody>
          <a:bodyPr lIns="0" tIns="91440" rIns="0" bIns="1463040" anchor="b"/>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966644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S23">
    <p:spTree>
      <p:nvGrpSpPr>
        <p:cNvPr id="1" name=""/>
        <p:cNvGrpSpPr/>
        <p:nvPr/>
      </p:nvGrpSpPr>
      <p:grpSpPr>
        <a:xfrm>
          <a:off x="0" y="0"/>
          <a:ext cx="0" cy="0"/>
          <a:chOff x="0" y="0"/>
          <a:chExt cx="0" cy="0"/>
        </a:xfrm>
      </p:grpSpPr>
      <p:sp>
        <p:nvSpPr>
          <p:cNvPr id="14" name="Picture Placeholder 13"/>
          <p:cNvSpPr>
            <a:spLocks noGrp="1"/>
          </p:cNvSpPr>
          <p:nvPr>
            <p:ph type="pic" sz="quarter" idx="17" hasCustomPrompt="1"/>
          </p:nvPr>
        </p:nvSpPr>
        <p:spPr>
          <a:xfrm>
            <a:off x="3048000" y="0"/>
            <a:ext cx="3048000" cy="5143500"/>
          </a:xfrm>
          <a:custGeom>
            <a:avLst/>
            <a:gdLst>
              <a:gd name="connsiteX0" fmla="*/ 0 w 3048000"/>
              <a:gd name="connsiteY0" fmla="*/ 0 h 2571750"/>
              <a:gd name="connsiteX1" fmla="*/ 3048000 w 3048000"/>
              <a:gd name="connsiteY1" fmla="*/ 0 h 2571750"/>
              <a:gd name="connsiteX2" fmla="*/ 3048000 w 3048000"/>
              <a:gd name="connsiteY2" fmla="*/ 2571750 h 2571750"/>
              <a:gd name="connsiteX3" fmla="*/ 0 w 3048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048000" h="2571750">
                <a:moveTo>
                  <a:pt x="0" y="0"/>
                </a:moveTo>
                <a:lnTo>
                  <a:pt x="3048000" y="0"/>
                </a:lnTo>
                <a:lnTo>
                  <a:pt x="3048000" y="2571750"/>
                </a:lnTo>
                <a:lnTo>
                  <a:pt x="0" y="25717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Tree>
    <p:extLst>
      <p:ext uri="{BB962C8B-B14F-4D97-AF65-F5344CB8AC3E}">
        <p14:creationId xmlns:p14="http://schemas.microsoft.com/office/powerpoint/2010/main" val="85131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S23">
    <p:spTree>
      <p:nvGrpSpPr>
        <p:cNvPr id="1" name=""/>
        <p:cNvGrpSpPr/>
        <p:nvPr/>
      </p:nvGrpSpPr>
      <p:grpSpPr>
        <a:xfrm>
          <a:off x="0" y="0"/>
          <a:ext cx="0" cy="0"/>
          <a:chOff x="0" y="0"/>
          <a:chExt cx="0" cy="0"/>
        </a:xfrm>
      </p:grpSpPr>
      <p:sp>
        <p:nvSpPr>
          <p:cNvPr id="13" name="Picture Placeholder 12"/>
          <p:cNvSpPr>
            <a:spLocks noGrp="1"/>
          </p:cNvSpPr>
          <p:nvPr>
            <p:ph type="pic" sz="quarter" idx="12" hasCustomPrompt="1"/>
          </p:nvPr>
        </p:nvSpPr>
        <p:spPr>
          <a:xfrm>
            <a:off x="0" y="0"/>
            <a:ext cx="3048000" cy="2571750"/>
          </a:xfrm>
          <a:custGeom>
            <a:avLst/>
            <a:gdLst>
              <a:gd name="connsiteX0" fmla="*/ 0 w 3048000"/>
              <a:gd name="connsiteY0" fmla="*/ 0 h 2571750"/>
              <a:gd name="connsiteX1" fmla="*/ 3048000 w 3048000"/>
              <a:gd name="connsiteY1" fmla="*/ 0 h 2571750"/>
              <a:gd name="connsiteX2" fmla="*/ 3048000 w 3048000"/>
              <a:gd name="connsiteY2" fmla="*/ 2571750 h 2571750"/>
              <a:gd name="connsiteX3" fmla="*/ 0 w 3048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048000" h="2571750">
                <a:moveTo>
                  <a:pt x="0" y="0"/>
                </a:moveTo>
                <a:lnTo>
                  <a:pt x="3048000" y="0"/>
                </a:lnTo>
                <a:lnTo>
                  <a:pt x="3048000" y="2571750"/>
                </a:lnTo>
                <a:lnTo>
                  <a:pt x="0" y="25717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15" name="Picture Placeholder 14"/>
          <p:cNvSpPr>
            <a:spLocks noGrp="1"/>
          </p:cNvSpPr>
          <p:nvPr>
            <p:ph type="pic" sz="quarter" idx="15" hasCustomPrompt="1"/>
          </p:nvPr>
        </p:nvSpPr>
        <p:spPr>
          <a:xfrm>
            <a:off x="6096000" y="0"/>
            <a:ext cx="3048000" cy="2571750"/>
          </a:xfrm>
          <a:custGeom>
            <a:avLst/>
            <a:gdLst>
              <a:gd name="connsiteX0" fmla="*/ 0 w 3048000"/>
              <a:gd name="connsiteY0" fmla="*/ 0 h 2571750"/>
              <a:gd name="connsiteX1" fmla="*/ 3048000 w 3048000"/>
              <a:gd name="connsiteY1" fmla="*/ 0 h 2571750"/>
              <a:gd name="connsiteX2" fmla="*/ 3048000 w 3048000"/>
              <a:gd name="connsiteY2" fmla="*/ 2571750 h 2571750"/>
              <a:gd name="connsiteX3" fmla="*/ 0 w 3048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048000" h="2571750">
                <a:moveTo>
                  <a:pt x="0" y="0"/>
                </a:moveTo>
                <a:lnTo>
                  <a:pt x="3048000" y="0"/>
                </a:lnTo>
                <a:lnTo>
                  <a:pt x="3048000" y="2571750"/>
                </a:lnTo>
                <a:lnTo>
                  <a:pt x="0" y="25717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14" name="Picture Placeholder 13"/>
          <p:cNvSpPr>
            <a:spLocks noGrp="1"/>
          </p:cNvSpPr>
          <p:nvPr>
            <p:ph type="pic" sz="quarter" idx="17" hasCustomPrompt="1"/>
          </p:nvPr>
        </p:nvSpPr>
        <p:spPr>
          <a:xfrm>
            <a:off x="3048000" y="0"/>
            <a:ext cx="3048000" cy="2571750"/>
          </a:xfrm>
          <a:custGeom>
            <a:avLst/>
            <a:gdLst>
              <a:gd name="connsiteX0" fmla="*/ 0 w 3048000"/>
              <a:gd name="connsiteY0" fmla="*/ 0 h 2571750"/>
              <a:gd name="connsiteX1" fmla="*/ 3048000 w 3048000"/>
              <a:gd name="connsiteY1" fmla="*/ 0 h 2571750"/>
              <a:gd name="connsiteX2" fmla="*/ 3048000 w 3048000"/>
              <a:gd name="connsiteY2" fmla="*/ 2571750 h 2571750"/>
              <a:gd name="connsiteX3" fmla="*/ 0 w 3048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048000" h="2571750">
                <a:moveTo>
                  <a:pt x="0" y="0"/>
                </a:moveTo>
                <a:lnTo>
                  <a:pt x="3048000" y="0"/>
                </a:lnTo>
                <a:lnTo>
                  <a:pt x="3048000" y="2571750"/>
                </a:lnTo>
                <a:lnTo>
                  <a:pt x="0" y="25717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Tree>
    <p:extLst>
      <p:ext uri="{BB962C8B-B14F-4D97-AF65-F5344CB8AC3E}">
        <p14:creationId xmlns:p14="http://schemas.microsoft.com/office/powerpoint/2010/main" val="230351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S23">
    <p:spTree>
      <p:nvGrpSpPr>
        <p:cNvPr id="1" name=""/>
        <p:cNvGrpSpPr/>
        <p:nvPr/>
      </p:nvGrpSpPr>
      <p:grpSpPr>
        <a:xfrm>
          <a:off x="0" y="0"/>
          <a:ext cx="0" cy="0"/>
          <a:chOff x="0" y="0"/>
          <a:chExt cx="0" cy="0"/>
        </a:xfrm>
      </p:grpSpPr>
      <p:sp>
        <p:nvSpPr>
          <p:cNvPr id="8" name="Picture Placeholder 7"/>
          <p:cNvSpPr>
            <a:spLocks noGrp="1"/>
          </p:cNvSpPr>
          <p:nvPr>
            <p:ph type="pic" sz="quarter" idx="12" hasCustomPrompt="1"/>
          </p:nvPr>
        </p:nvSpPr>
        <p:spPr>
          <a:xfrm>
            <a:off x="409575" y="267890"/>
            <a:ext cx="2590800" cy="2185988"/>
          </a:xfrm>
          <a:custGeom>
            <a:avLst/>
            <a:gdLst>
              <a:gd name="connsiteX0" fmla="*/ 0 w 3048000"/>
              <a:gd name="connsiteY0" fmla="*/ 0 h 2571750"/>
              <a:gd name="connsiteX1" fmla="*/ 3048000 w 3048000"/>
              <a:gd name="connsiteY1" fmla="*/ 0 h 2571750"/>
              <a:gd name="connsiteX2" fmla="*/ 3048000 w 3048000"/>
              <a:gd name="connsiteY2" fmla="*/ 2571750 h 2571750"/>
              <a:gd name="connsiteX3" fmla="*/ 0 w 3048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048000" h="2571750">
                <a:moveTo>
                  <a:pt x="0" y="0"/>
                </a:moveTo>
                <a:lnTo>
                  <a:pt x="3048000" y="0"/>
                </a:lnTo>
                <a:lnTo>
                  <a:pt x="3048000" y="2571750"/>
                </a:lnTo>
                <a:lnTo>
                  <a:pt x="0" y="25717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9" name="Picture Placeholder 8"/>
          <p:cNvSpPr>
            <a:spLocks noGrp="1"/>
          </p:cNvSpPr>
          <p:nvPr>
            <p:ph type="pic" sz="quarter" idx="17" hasCustomPrompt="1"/>
          </p:nvPr>
        </p:nvSpPr>
        <p:spPr>
          <a:xfrm>
            <a:off x="409575" y="2704505"/>
            <a:ext cx="2590800" cy="2185988"/>
          </a:xfrm>
          <a:custGeom>
            <a:avLst/>
            <a:gdLst>
              <a:gd name="connsiteX0" fmla="*/ 0 w 3048000"/>
              <a:gd name="connsiteY0" fmla="*/ 0 h 2571750"/>
              <a:gd name="connsiteX1" fmla="*/ 3048000 w 3048000"/>
              <a:gd name="connsiteY1" fmla="*/ 0 h 2571750"/>
              <a:gd name="connsiteX2" fmla="*/ 3048000 w 3048000"/>
              <a:gd name="connsiteY2" fmla="*/ 2571750 h 2571750"/>
              <a:gd name="connsiteX3" fmla="*/ 0 w 3048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048000" h="2571750">
                <a:moveTo>
                  <a:pt x="0" y="0"/>
                </a:moveTo>
                <a:lnTo>
                  <a:pt x="3048000" y="0"/>
                </a:lnTo>
                <a:lnTo>
                  <a:pt x="3048000" y="2571750"/>
                </a:lnTo>
                <a:lnTo>
                  <a:pt x="0" y="25717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10" name="Picture Placeholder 9"/>
          <p:cNvSpPr>
            <a:spLocks noGrp="1"/>
          </p:cNvSpPr>
          <p:nvPr>
            <p:ph type="pic" sz="quarter" idx="18" hasCustomPrompt="1"/>
          </p:nvPr>
        </p:nvSpPr>
        <p:spPr>
          <a:xfrm>
            <a:off x="3276600" y="1452562"/>
            <a:ext cx="2590800" cy="2185988"/>
          </a:xfrm>
          <a:custGeom>
            <a:avLst/>
            <a:gdLst>
              <a:gd name="connsiteX0" fmla="*/ 0 w 3048000"/>
              <a:gd name="connsiteY0" fmla="*/ 0 h 2571750"/>
              <a:gd name="connsiteX1" fmla="*/ 3048000 w 3048000"/>
              <a:gd name="connsiteY1" fmla="*/ 0 h 2571750"/>
              <a:gd name="connsiteX2" fmla="*/ 3048000 w 3048000"/>
              <a:gd name="connsiteY2" fmla="*/ 2571750 h 2571750"/>
              <a:gd name="connsiteX3" fmla="*/ 0 w 3048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048000" h="2571750">
                <a:moveTo>
                  <a:pt x="0" y="0"/>
                </a:moveTo>
                <a:lnTo>
                  <a:pt x="3048000" y="0"/>
                </a:lnTo>
                <a:lnTo>
                  <a:pt x="3048000" y="2571750"/>
                </a:lnTo>
                <a:lnTo>
                  <a:pt x="0" y="25717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Tree>
    <p:extLst>
      <p:ext uri="{BB962C8B-B14F-4D97-AF65-F5344CB8AC3E}">
        <p14:creationId xmlns:p14="http://schemas.microsoft.com/office/powerpoint/2010/main" val="8038539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S23">
    <p:spTree>
      <p:nvGrpSpPr>
        <p:cNvPr id="1" name=""/>
        <p:cNvGrpSpPr/>
        <p:nvPr/>
      </p:nvGrpSpPr>
      <p:grpSpPr>
        <a:xfrm>
          <a:off x="0" y="0"/>
          <a:ext cx="0" cy="0"/>
          <a:chOff x="0" y="0"/>
          <a:chExt cx="0" cy="0"/>
        </a:xfrm>
      </p:grpSpPr>
      <p:sp>
        <p:nvSpPr>
          <p:cNvPr id="8" name="Picture Placeholder 7"/>
          <p:cNvSpPr>
            <a:spLocks noGrp="1"/>
          </p:cNvSpPr>
          <p:nvPr>
            <p:ph type="pic" sz="quarter" idx="12" hasCustomPrompt="1"/>
          </p:nvPr>
        </p:nvSpPr>
        <p:spPr>
          <a:xfrm>
            <a:off x="6143625" y="267890"/>
            <a:ext cx="2590800" cy="2185988"/>
          </a:xfrm>
          <a:custGeom>
            <a:avLst/>
            <a:gdLst>
              <a:gd name="connsiteX0" fmla="*/ 0 w 3048000"/>
              <a:gd name="connsiteY0" fmla="*/ 0 h 2571750"/>
              <a:gd name="connsiteX1" fmla="*/ 3048000 w 3048000"/>
              <a:gd name="connsiteY1" fmla="*/ 0 h 2571750"/>
              <a:gd name="connsiteX2" fmla="*/ 3048000 w 3048000"/>
              <a:gd name="connsiteY2" fmla="*/ 2571750 h 2571750"/>
              <a:gd name="connsiteX3" fmla="*/ 0 w 3048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048000" h="2571750">
                <a:moveTo>
                  <a:pt x="0" y="0"/>
                </a:moveTo>
                <a:lnTo>
                  <a:pt x="3048000" y="0"/>
                </a:lnTo>
                <a:lnTo>
                  <a:pt x="3048000" y="2571750"/>
                </a:lnTo>
                <a:lnTo>
                  <a:pt x="0" y="25717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9" name="Picture Placeholder 8"/>
          <p:cNvSpPr>
            <a:spLocks noGrp="1"/>
          </p:cNvSpPr>
          <p:nvPr>
            <p:ph type="pic" sz="quarter" idx="17" hasCustomPrompt="1"/>
          </p:nvPr>
        </p:nvSpPr>
        <p:spPr>
          <a:xfrm>
            <a:off x="6143625" y="2704505"/>
            <a:ext cx="2590800" cy="2185988"/>
          </a:xfrm>
          <a:custGeom>
            <a:avLst/>
            <a:gdLst>
              <a:gd name="connsiteX0" fmla="*/ 0 w 3048000"/>
              <a:gd name="connsiteY0" fmla="*/ 0 h 2571750"/>
              <a:gd name="connsiteX1" fmla="*/ 3048000 w 3048000"/>
              <a:gd name="connsiteY1" fmla="*/ 0 h 2571750"/>
              <a:gd name="connsiteX2" fmla="*/ 3048000 w 3048000"/>
              <a:gd name="connsiteY2" fmla="*/ 2571750 h 2571750"/>
              <a:gd name="connsiteX3" fmla="*/ 0 w 3048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048000" h="2571750">
                <a:moveTo>
                  <a:pt x="0" y="0"/>
                </a:moveTo>
                <a:lnTo>
                  <a:pt x="3048000" y="0"/>
                </a:lnTo>
                <a:lnTo>
                  <a:pt x="3048000" y="2571750"/>
                </a:lnTo>
                <a:lnTo>
                  <a:pt x="0" y="25717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10" name="Picture Placeholder 9"/>
          <p:cNvSpPr>
            <a:spLocks noGrp="1"/>
          </p:cNvSpPr>
          <p:nvPr>
            <p:ph type="pic" sz="quarter" idx="18" hasCustomPrompt="1"/>
          </p:nvPr>
        </p:nvSpPr>
        <p:spPr>
          <a:xfrm>
            <a:off x="3276600" y="1452562"/>
            <a:ext cx="2590800" cy="2185988"/>
          </a:xfrm>
          <a:custGeom>
            <a:avLst/>
            <a:gdLst>
              <a:gd name="connsiteX0" fmla="*/ 0 w 3048000"/>
              <a:gd name="connsiteY0" fmla="*/ 0 h 2571750"/>
              <a:gd name="connsiteX1" fmla="*/ 3048000 w 3048000"/>
              <a:gd name="connsiteY1" fmla="*/ 0 h 2571750"/>
              <a:gd name="connsiteX2" fmla="*/ 3048000 w 3048000"/>
              <a:gd name="connsiteY2" fmla="*/ 2571750 h 2571750"/>
              <a:gd name="connsiteX3" fmla="*/ 0 w 3048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048000" h="2571750">
                <a:moveTo>
                  <a:pt x="0" y="0"/>
                </a:moveTo>
                <a:lnTo>
                  <a:pt x="3048000" y="0"/>
                </a:lnTo>
                <a:lnTo>
                  <a:pt x="3048000" y="2571750"/>
                </a:lnTo>
                <a:lnTo>
                  <a:pt x="0" y="25717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Tree>
    <p:extLst>
      <p:ext uri="{BB962C8B-B14F-4D97-AF65-F5344CB8AC3E}">
        <p14:creationId xmlns:p14="http://schemas.microsoft.com/office/powerpoint/2010/main" val="15904087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S23">
    <p:spTree>
      <p:nvGrpSpPr>
        <p:cNvPr id="1" name=""/>
        <p:cNvGrpSpPr/>
        <p:nvPr/>
      </p:nvGrpSpPr>
      <p:grpSpPr>
        <a:xfrm>
          <a:off x="0" y="0"/>
          <a:ext cx="0" cy="0"/>
          <a:chOff x="0" y="0"/>
          <a:chExt cx="0" cy="0"/>
        </a:xfrm>
      </p:grpSpPr>
      <p:sp>
        <p:nvSpPr>
          <p:cNvPr id="8" name="Picture Placeholder 7"/>
          <p:cNvSpPr>
            <a:spLocks noGrp="1"/>
          </p:cNvSpPr>
          <p:nvPr>
            <p:ph type="pic" sz="quarter" idx="12" hasCustomPrompt="1"/>
          </p:nvPr>
        </p:nvSpPr>
        <p:spPr>
          <a:xfrm>
            <a:off x="409575" y="352424"/>
            <a:ext cx="2266950" cy="4448176"/>
          </a:xfrm>
          <a:custGeom>
            <a:avLst/>
            <a:gdLst>
              <a:gd name="connsiteX0" fmla="*/ 0 w 3048000"/>
              <a:gd name="connsiteY0" fmla="*/ 0 h 2571750"/>
              <a:gd name="connsiteX1" fmla="*/ 3048000 w 3048000"/>
              <a:gd name="connsiteY1" fmla="*/ 0 h 2571750"/>
              <a:gd name="connsiteX2" fmla="*/ 3048000 w 3048000"/>
              <a:gd name="connsiteY2" fmla="*/ 2571750 h 2571750"/>
              <a:gd name="connsiteX3" fmla="*/ 0 w 3048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048000" h="2571750">
                <a:moveTo>
                  <a:pt x="0" y="0"/>
                </a:moveTo>
                <a:lnTo>
                  <a:pt x="3048000" y="0"/>
                </a:lnTo>
                <a:lnTo>
                  <a:pt x="3048000" y="2571750"/>
                </a:lnTo>
                <a:lnTo>
                  <a:pt x="0" y="25717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10" name="Picture Placeholder 9"/>
          <p:cNvSpPr>
            <a:spLocks noGrp="1"/>
          </p:cNvSpPr>
          <p:nvPr>
            <p:ph type="pic" sz="quarter" idx="18" hasCustomPrompt="1"/>
          </p:nvPr>
        </p:nvSpPr>
        <p:spPr>
          <a:xfrm>
            <a:off x="2886075" y="352424"/>
            <a:ext cx="2267712" cy="2133600"/>
          </a:xfrm>
          <a:custGeom>
            <a:avLst/>
            <a:gdLst>
              <a:gd name="connsiteX0" fmla="*/ 0 w 3048000"/>
              <a:gd name="connsiteY0" fmla="*/ 0 h 2571750"/>
              <a:gd name="connsiteX1" fmla="*/ 3048000 w 3048000"/>
              <a:gd name="connsiteY1" fmla="*/ 0 h 2571750"/>
              <a:gd name="connsiteX2" fmla="*/ 3048000 w 3048000"/>
              <a:gd name="connsiteY2" fmla="*/ 2571750 h 2571750"/>
              <a:gd name="connsiteX3" fmla="*/ 0 w 3048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048000" h="2571750">
                <a:moveTo>
                  <a:pt x="0" y="0"/>
                </a:moveTo>
                <a:lnTo>
                  <a:pt x="3048000" y="0"/>
                </a:lnTo>
                <a:lnTo>
                  <a:pt x="3048000" y="2571750"/>
                </a:lnTo>
                <a:lnTo>
                  <a:pt x="0" y="25717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5" name="Picture Placeholder 4"/>
          <p:cNvSpPr>
            <a:spLocks noGrp="1"/>
          </p:cNvSpPr>
          <p:nvPr>
            <p:ph type="pic" sz="quarter" idx="19" hasCustomPrompt="1"/>
          </p:nvPr>
        </p:nvSpPr>
        <p:spPr>
          <a:xfrm>
            <a:off x="2886075" y="2676525"/>
            <a:ext cx="2267712" cy="2133600"/>
          </a:xfrm>
          <a:custGeom>
            <a:avLst/>
            <a:gdLst>
              <a:gd name="connsiteX0" fmla="*/ 0 w 3048000"/>
              <a:gd name="connsiteY0" fmla="*/ 0 h 2571750"/>
              <a:gd name="connsiteX1" fmla="*/ 3048000 w 3048000"/>
              <a:gd name="connsiteY1" fmla="*/ 0 h 2571750"/>
              <a:gd name="connsiteX2" fmla="*/ 3048000 w 3048000"/>
              <a:gd name="connsiteY2" fmla="*/ 2571750 h 2571750"/>
              <a:gd name="connsiteX3" fmla="*/ 0 w 3048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048000" h="2571750">
                <a:moveTo>
                  <a:pt x="0" y="0"/>
                </a:moveTo>
                <a:lnTo>
                  <a:pt x="3048000" y="0"/>
                </a:lnTo>
                <a:lnTo>
                  <a:pt x="3048000" y="2571750"/>
                </a:lnTo>
                <a:lnTo>
                  <a:pt x="0" y="25717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Tree>
    <p:extLst>
      <p:ext uri="{BB962C8B-B14F-4D97-AF65-F5344CB8AC3E}">
        <p14:creationId xmlns:p14="http://schemas.microsoft.com/office/powerpoint/2010/main" val="2118213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S23">
    <p:spTree>
      <p:nvGrpSpPr>
        <p:cNvPr id="1" name=""/>
        <p:cNvGrpSpPr/>
        <p:nvPr/>
      </p:nvGrpSpPr>
      <p:grpSpPr>
        <a:xfrm>
          <a:off x="0" y="0"/>
          <a:ext cx="0" cy="0"/>
          <a:chOff x="0" y="0"/>
          <a:chExt cx="0" cy="0"/>
        </a:xfrm>
      </p:grpSpPr>
      <p:sp>
        <p:nvSpPr>
          <p:cNvPr id="8" name="Picture Placeholder 7"/>
          <p:cNvSpPr>
            <a:spLocks noGrp="1"/>
          </p:cNvSpPr>
          <p:nvPr>
            <p:ph type="pic" sz="quarter" idx="12" hasCustomPrompt="1"/>
          </p:nvPr>
        </p:nvSpPr>
        <p:spPr>
          <a:xfrm>
            <a:off x="6477000" y="352424"/>
            <a:ext cx="2266950" cy="4448176"/>
          </a:xfrm>
          <a:custGeom>
            <a:avLst/>
            <a:gdLst>
              <a:gd name="connsiteX0" fmla="*/ 0 w 3048000"/>
              <a:gd name="connsiteY0" fmla="*/ 0 h 2571750"/>
              <a:gd name="connsiteX1" fmla="*/ 3048000 w 3048000"/>
              <a:gd name="connsiteY1" fmla="*/ 0 h 2571750"/>
              <a:gd name="connsiteX2" fmla="*/ 3048000 w 3048000"/>
              <a:gd name="connsiteY2" fmla="*/ 2571750 h 2571750"/>
              <a:gd name="connsiteX3" fmla="*/ 0 w 3048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048000" h="2571750">
                <a:moveTo>
                  <a:pt x="0" y="0"/>
                </a:moveTo>
                <a:lnTo>
                  <a:pt x="3048000" y="0"/>
                </a:lnTo>
                <a:lnTo>
                  <a:pt x="3048000" y="2571750"/>
                </a:lnTo>
                <a:lnTo>
                  <a:pt x="0" y="25717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10" name="Picture Placeholder 9"/>
          <p:cNvSpPr>
            <a:spLocks noGrp="1"/>
          </p:cNvSpPr>
          <p:nvPr>
            <p:ph type="pic" sz="quarter" idx="18" hasCustomPrompt="1"/>
          </p:nvPr>
        </p:nvSpPr>
        <p:spPr>
          <a:xfrm>
            <a:off x="4000500" y="352424"/>
            <a:ext cx="2267712" cy="2133600"/>
          </a:xfrm>
          <a:custGeom>
            <a:avLst/>
            <a:gdLst>
              <a:gd name="connsiteX0" fmla="*/ 0 w 3048000"/>
              <a:gd name="connsiteY0" fmla="*/ 0 h 2571750"/>
              <a:gd name="connsiteX1" fmla="*/ 3048000 w 3048000"/>
              <a:gd name="connsiteY1" fmla="*/ 0 h 2571750"/>
              <a:gd name="connsiteX2" fmla="*/ 3048000 w 3048000"/>
              <a:gd name="connsiteY2" fmla="*/ 2571750 h 2571750"/>
              <a:gd name="connsiteX3" fmla="*/ 0 w 3048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048000" h="2571750">
                <a:moveTo>
                  <a:pt x="0" y="0"/>
                </a:moveTo>
                <a:lnTo>
                  <a:pt x="3048000" y="0"/>
                </a:lnTo>
                <a:lnTo>
                  <a:pt x="3048000" y="2571750"/>
                </a:lnTo>
                <a:lnTo>
                  <a:pt x="0" y="25717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
        <p:nvSpPr>
          <p:cNvPr id="5" name="Picture Placeholder 4"/>
          <p:cNvSpPr>
            <a:spLocks noGrp="1"/>
          </p:cNvSpPr>
          <p:nvPr>
            <p:ph type="pic" sz="quarter" idx="19" hasCustomPrompt="1"/>
          </p:nvPr>
        </p:nvSpPr>
        <p:spPr>
          <a:xfrm>
            <a:off x="4000500" y="2676525"/>
            <a:ext cx="2267712" cy="2133600"/>
          </a:xfrm>
          <a:custGeom>
            <a:avLst/>
            <a:gdLst>
              <a:gd name="connsiteX0" fmla="*/ 0 w 3048000"/>
              <a:gd name="connsiteY0" fmla="*/ 0 h 2571750"/>
              <a:gd name="connsiteX1" fmla="*/ 3048000 w 3048000"/>
              <a:gd name="connsiteY1" fmla="*/ 0 h 2571750"/>
              <a:gd name="connsiteX2" fmla="*/ 3048000 w 3048000"/>
              <a:gd name="connsiteY2" fmla="*/ 2571750 h 2571750"/>
              <a:gd name="connsiteX3" fmla="*/ 0 w 3048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048000" h="2571750">
                <a:moveTo>
                  <a:pt x="0" y="0"/>
                </a:moveTo>
                <a:lnTo>
                  <a:pt x="3048000" y="0"/>
                </a:lnTo>
                <a:lnTo>
                  <a:pt x="3048000" y="2571750"/>
                </a:lnTo>
                <a:lnTo>
                  <a:pt x="0" y="25717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Tree>
    <p:extLst>
      <p:ext uri="{BB962C8B-B14F-4D97-AF65-F5344CB8AC3E}">
        <p14:creationId xmlns:p14="http://schemas.microsoft.com/office/powerpoint/2010/main" val="39882407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S23">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779646" y="0"/>
            <a:ext cx="4364515" cy="5143500"/>
          </a:xfrm>
          <a:custGeom>
            <a:avLst/>
            <a:gdLst>
              <a:gd name="connsiteX0" fmla="*/ 0 w 3048000"/>
              <a:gd name="connsiteY0" fmla="*/ 0 h 2571750"/>
              <a:gd name="connsiteX1" fmla="*/ 3048000 w 3048000"/>
              <a:gd name="connsiteY1" fmla="*/ 0 h 2571750"/>
              <a:gd name="connsiteX2" fmla="*/ 3048000 w 3048000"/>
              <a:gd name="connsiteY2" fmla="*/ 2571750 h 2571750"/>
              <a:gd name="connsiteX3" fmla="*/ 0 w 3048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048000" h="2571750">
                <a:moveTo>
                  <a:pt x="0" y="0"/>
                </a:moveTo>
                <a:lnTo>
                  <a:pt x="3048000" y="0"/>
                </a:lnTo>
                <a:lnTo>
                  <a:pt x="3048000" y="2571750"/>
                </a:lnTo>
                <a:lnTo>
                  <a:pt x="0" y="25717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Tree>
    <p:extLst>
      <p:ext uri="{BB962C8B-B14F-4D97-AF65-F5344CB8AC3E}">
        <p14:creationId xmlns:p14="http://schemas.microsoft.com/office/powerpoint/2010/main" val="2618344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S23">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4000900" y="0"/>
            <a:ext cx="4364515" cy="5143500"/>
          </a:xfrm>
          <a:custGeom>
            <a:avLst/>
            <a:gdLst>
              <a:gd name="connsiteX0" fmla="*/ 0 w 3048000"/>
              <a:gd name="connsiteY0" fmla="*/ 0 h 2571750"/>
              <a:gd name="connsiteX1" fmla="*/ 3048000 w 3048000"/>
              <a:gd name="connsiteY1" fmla="*/ 0 h 2571750"/>
              <a:gd name="connsiteX2" fmla="*/ 3048000 w 3048000"/>
              <a:gd name="connsiteY2" fmla="*/ 2571750 h 2571750"/>
              <a:gd name="connsiteX3" fmla="*/ 0 w 3048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048000" h="2571750">
                <a:moveTo>
                  <a:pt x="0" y="0"/>
                </a:moveTo>
                <a:lnTo>
                  <a:pt x="3048000" y="0"/>
                </a:lnTo>
                <a:lnTo>
                  <a:pt x="3048000" y="2571750"/>
                </a:lnTo>
                <a:lnTo>
                  <a:pt x="0" y="25717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dirty="0"/>
              <a:t>Image Holder</a:t>
            </a:r>
          </a:p>
        </p:txBody>
      </p:sp>
    </p:spTree>
    <p:extLst>
      <p:ext uri="{BB962C8B-B14F-4D97-AF65-F5344CB8AC3E}">
        <p14:creationId xmlns:p14="http://schemas.microsoft.com/office/powerpoint/2010/main" val="2151576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2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0" y="0"/>
            <a:ext cx="9144000" cy="2952750"/>
          </a:xfrm>
          <a:prstGeom prst="rect">
            <a:avLst/>
          </a:prstGeom>
          <a:solidFill>
            <a:schemeClr val="tx2">
              <a:lumMod val="10000"/>
              <a:lumOff val="90000"/>
            </a:schemeClr>
          </a:solidFill>
          <a:ln w="19050">
            <a:noFill/>
          </a:ln>
        </p:spPr>
        <p:txBody>
          <a:bodyPr tIns="0" bIns="182880" anchor="b"/>
          <a:lstStyle>
            <a:lvl1pPr algn="ctr">
              <a:buNone/>
              <a:defRPr sz="1050" baseline="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820610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2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0" y="0"/>
            <a:ext cx="9144000" cy="3333750"/>
          </a:xfrm>
          <a:prstGeom prst="rect">
            <a:avLst/>
          </a:prstGeom>
          <a:solidFill>
            <a:schemeClr val="tx2">
              <a:lumMod val="10000"/>
              <a:lumOff val="90000"/>
            </a:schemeClr>
          </a:solidFill>
          <a:ln w="19050">
            <a:noFill/>
          </a:ln>
        </p:spPr>
        <p:txBody>
          <a:bodyPr tIns="0" bIns="182880" anchor="b"/>
          <a:lstStyle>
            <a:lvl1pPr algn="ctr">
              <a:buNone/>
              <a:defRPr sz="1050" baseline="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03583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5">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9144000" cy="5143500"/>
          </a:xfrm>
          <a:prstGeom prst="rect">
            <a:avLst/>
          </a:prstGeom>
          <a:solidFill>
            <a:schemeClr val="tx2">
              <a:lumMod val="10000"/>
              <a:lumOff val="90000"/>
            </a:schemeClr>
          </a:solidFill>
          <a:ln w="19050">
            <a:noFill/>
          </a:ln>
        </p:spPr>
        <p:txBody>
          <a:bodyPr lIns="0" tIns="91440" rIns="0" bIns="1463040" anchor="b"/>
          <a:lstStyle>
            <a:lvl1pPr algn="ctr" rtl="0">
              <a:buNone/>
              <a:defRPr sz="1400">
                <a:solidFill>
                  <a:schemeClr val="tx1">
                    <a:lumMod val="75000"/>
                    <a:lumOff val="25000"/>
                  </a:schemeClr>
                </a:solidFill>
              </a:defRPr>
            </a:lvl1pPr>
          </a:lstStyle>
          <a:p>
            <a:r>
              <a:rPr lang="en-US" dirty="0"/>
              <a:t>Image Holder</a:t>
            </a:r>
          </a:p>
        </p:txBody>
      </p:sp>
      <p:sp>
        <p:nvSpPr>
          <p:cNvPr id="3" name="Picture Placeholder 5"/>
          <p:cNvSpPr>
            <a:spLocks noGrp="1"/>
          </p:cNvSpPr>
          <p:nvPr>
            <p:ph type="pic" sz="quarter" idx="11" hasCustomPrompt="1"/>
          </p:nvPr>
        </p:nvSpPr>
        <p:spPr>
          <a:xfrm>
            <a:off x="3854146" y="1059846"/>
            <a:ext cx="1435706" cy="1435704"/>
          </a:xfrm>
          <a:custGeom>
            <a:avLst/>
            <a:gdLst>
              <a:gd name="connsiteX0" fmla="*/ 977900 w 1955800"/>
              <a:gd name="connsiteY0" fmla="*/ 0 h 1955800"/>
              <a:gd name="connsiteX1" fmla="*/ 1955800 w 1955800"/>
              <a:gd name="connsiteY1" fmla="*/ 977900 h 1955800"/>
              <a:gd name="connsiteX2" fmla="*/ 977900 w 1955800"/>
              <a:gd name="connsiteY2" fmla="*/ 1955800 h 1955800"/>
              <a:gd name="connsiteX3" fmla="*/ 0 w 1955800"/>
              <a:gd name="connsiteY3" fmla="*/ 977900 h 1955800"/>
              <a:gd name="connsiteX4" fmla="*/ 977900 w 1955800"/>
              <a:gd name="connsiteY4" fmla="*/ 0 h 195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955800">
                <a:moveTo>
                  <a:pt x="977900" y="0"/>
                </a:moveTo>
                <a:cubicBezTo>
                  <a:pt x="1517979" y="0"/>
                  <a:pt x="1955800" y="437821"/>
                  <a:pt x="1955800" y="977900"/>
                </a:cubicBezTo>
                <a:cubicBezTo>
                  <a:pt x="1955800" y="1517979"/>
                  <a:pt x="1517979" y="1955800"/>
                  <a:pt x="977900" y="1955800"/>
                </a:cubicBezTo>
                <a:cubicBezTo>
                  <a:pt x="437821" y="1955800"/>
                  <a:pt x="0" y="1517979"/>
                  <a:pt x="0" y="977900"/>
                </a:cubicBezTo>
                <a:cubicBezTo>
                  <a:pt x="0" y="437821"/>
                  <a:pt x="437821" y="0"/>
                  <a:pt x="977900" y="0"/>
                </a:cubicBezTo>
                <a:close/>
              </a:path>
            </a:pathLst>
          </a:custGeom>
          <a:solidFill>
            <a:schemeClr val="bg1">
              <a:lumMod val="95000"/>
            </a:schemeClr>
          </a:solidFill>
          <a:ln w="28575">
            <a:solidFill>
              <a:schemeClr val="bg1"/>
            </a:solidFill>
          </a:ln>
        </p:spPr>
        <p:txBody>
          <a:bodyPr wrap="square" lIns="0" tIns="0" rIns="0" bIns="365760" anchor="b">
            <a:noAutofit/>
          </a:bodyPr>
          <a:lstStyle>
            <a:lvl1pPr algn="ctr" rtl="0">
              <a:buNone/>
              <a:defRPr sz="105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42150476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30">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0" y="0"/>
            <a:ext cx="9144000" cy="5143500"/>
          </a:xfrm>
          <a:prstGeom prst="rect">
            <a:avLst/>
          </a:prstGeom>
          <a:solidFill>
            <a:schemeClr val="tx2">
              <a:lumMod val="10000"/>
              <a:lumOff val="90000"/>
            </a:schemeClr>
          </a:solidFill>
          <a:ln w="19050">
            <a:noFill/>
          </a:ln>
        </p:spPr>
        <p:txBody>
          <a:bodyPr lIns="0" tIns="91440" rIns="0" bIns="2194560" anchor="b"/>
          <a:lstStyle>
            <a:lvl1pPr algn="ctr" rtl="0">
              <a:buNone/>
              <a:defRPr sz="1400">
                <a:solidFill>
                  <a:schemeClr val="tx1">
                    <a:lumMod val="75000"/>
                    <a:lumOff val="25000"/>
                  </a:schemeClr>
                </a:solidFill>
              </a:defRPr>
            </a:lvl1pPr>
          </a:lstStyle>
          <a:p>
            <a:r>
              <a:rPr lang="en-US" dirty="0"/>
              <a:t>Image Holder</a:t>
            </a:r>
          </a:p>
        </p:txBody>
      </p:sp>
      <p:sp>
        <p:nvSpPr>
          <p:cNvPr id="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513610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S31">
    <p:spTree>
      <p:nvGrpSpPr>
        <p:cNvPr id="1" name=""/>
        <p:cNvGrpSpPr/>
        <p:nvPr/>
      </p:nvGrpSpPr>
      <p:grpSpPr>
        <a:xfrm>
          <a:off x="0" y="0"/>
          <a:ext cx="0" cy="0"/>
          <a:chOff x="0" y="0"/>
          <a:chExt cx="0" cy="0"/>
        </a:xfrm>
      </p:grpSpPr>
      <p:sp>
        <p:nvSpPr>
          <p:cNvPr id="13" name="Picture Placeholder 12"/>
          <p:cNvSpPr>
            <a:spLocks noGrp="1"/>
          </p:cNvSpPr>
          <p:nvPr userDrawn="1">
            <p:ph type="pic" sz="quarter" idx="10" hasCustomPrompt="1"/>
          </p:nvPr>
        </p:nvSpPr>
        <p:spPr>
          <a:xfrm>
            <a:off x="1" y="0"/>
            <a:ext cx="1840156" cy="5143500"/>
          </a:xfrm>
          <a:custGeom>
            <a:avLst/>
            <a:gdLst>
              <a:gd name="connsiteX0" fmla="*/ 0 w 1830631"/>
              <a:gd name="connsiteY0" fmla="*/ 0 h 5143500"/>
              <a:gd name="connsiteX1" fmla="*/ 1830631 w 1830631"/>
              <a:gd name="connsiteY1" fmla="*/ 0 h 5143500"/>
              <a:gd name="connsiteX2" fmla="*/ 1830631 w 1830631"/>
              <a:gd name="connsiteY2" fmla="*/ 5143500 h 5143500"/>
              <a:gd name="connsiteX3" fmla="*/ 0 w 1830631"/>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1830631" h="5143500">
                <a:moveTo>
                  <a:pt x="0" y="0"/>
                </a:moveTo>
                <a:lnTo>
                  <a:pt x="1830631" y="0"/>
                </a:lnTo>
                <a:lnTo>
                  <a:pt x="1830631" y="5143500"/>
                </a:lnTo>
                <a:lnTo>
                  <a:pt x="0" y="5143500"/>
                </a:lnTo>
                <a:close/>
              </a:path>
            </a:pathLst>
          </a:custGeom>
          <a:solidFill>
            <a:schemeClr val="bg1">
              <a:lumMod val="95000"/>
            </a:schemeClr>
          </a:solidFill>
          <a:ln>
            <a:noFill/>
          </a:ln>
          <a:effectLst/>
        </p:spPr>
        <p:txBody>
          <a:bodyPr wrap="square" bIns="457200" anchor="b">
            <a:noAutofit/>
          </a:bodyPr>
          <a:lstStyle>
            <a:lvl1pPr algn="ctr">
              <a:buNone/>
              <a:defRPr sz="1200">
                <a:solidFill>
                  <a:schemeClr val="tx1">
                    <a:lumMod val="50000"/>
                    <a:lumOff val="50000"/>
                  </a:schemeClr>
                </a:solidFill>
              </a:defRPr>
            </a:lvl1pPr>
          </a:lstStyle>
          <a:p>
            <a:r>
              <a:rPr lang="en-US" dirty="0"/>
              <a:t>Image Holder</a:t>
            </a:r>
          </a:p>
        </p:txBody>
      </p:sp>
      <p:sp>
        <p:nvSpPr>
          <p:cNvPr id="11" name="Picture Placeholder 10"/>
          <p:cNvSpPr>
            <a:spLocks noGrp="1"/>
          </p:cNvSpPr>
          <p:nvPr userDrawn="1">
            <p:ph type="pic" sz="quarter" idx="11" hasCustomPrompt="1"/>
          </p:nvPr>
        </p:nvSpPr>
        <p:spPr>
          <a:xfrm>
            <a:off x="3686730" y="0"/>
            <a:ext cx="1830631" cy="5143500"/>
          </a:xfrm>
          <a:custGeom>
            <a:avLst/>
            <a:gdLst>
              <a:gd name="connsiteX0" fmla="*/ 0 w 1830631"/>
              <a:gd name="connsiteY0" fmla="*/ 0 h 5143500"/>
              <a:gd name="connsiteX1" fmla="*/ 1830631 w 1830631"/>
              <a:gd name="connsiteY1" fmla="*/ 0 h 5143500"/>
              <a:gd name="connsiteX2" fmla="*/ 1830631 w 1830631"/>
              <a:gd name="connsiteY2" fmla="*/ 5143500 h 5143500"/>
              <a:gd name="connsiteX3" fmla="*/ 0 w 1830631"/>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1830631" h="5143500">
                <a:moveTo>
                  <a:pt x="0" y="0"/>
                </a:moveTo>
                <a:lnTo>
                  <a:pt x="1830631" y="0"/>
                </a:lnTo>
                <a:lnTo>
                  <a:pt x="1830631" y="5143500"/>
                </a:lnTo>
                <a:lnTo>
                  <a:pt x="0" y="5143500"/>
                </a:lnTo>
                <a:close/>
              </a:path>
            </a:pathLst>
          </a:custGeom>
          <a:solidFill>
            <a:schemeClr val="bg1">
              <a:lumMod val="95000"/>
            </a:schemeClr>
          </a:solidFill>
          <a:ln>
            <a:noFill/>
          </a:ln>
          <a:effectLst/>
        </p:spPr>
        <p:txBody>
          <a:bodyPr wrap="square" bIns="457200" anchor="b">
            <a:noAutofit/>
          </a:bodyPr>
          <a:lstStyle>
            <a:lvl1pPr algn="ctr" rtl="0">
              <a:buNone/>
              <a:defRPr sz="1200">
                <a:solidFill>
                  <a:schemeClr val="tx1">
                    <a:lumMod val="50000"/>
                    <a:lumOff val="50000"/>
                  </a:schemeClr>
                </a:solidFill>
              </a:defRPr>
            </a:lvl1pPr>
          </a:lstStyle>
          <a:p>
            <a:r>
              <a:rPr lang="en-US" dirty="0"/>
              <a:t>Image Holder</a:t>
            </a:r>
          </a:p>
        </p:txBody>
      </p:sp>
      <p:sp>
        <p:nvSpPr>
          <p:cNvPr id="10" name="Picture Placeholder 9"/>
          <p:cNvSpPr>
            <a:spLocks noGrp="1"/>
          </p:cNvSpPr>
          <p:nvPr userDrawn="1">
            <p:ph type="pic" sz="quarter" idx="12" hasCustomPrompt="1"/>
          </p:nvPr>
        </p:nvSpPr>
        <p:spPr>
          <a:xfrm>
            <a:off x="1840157" y="0"/>
            <a:ext cx="1846573" cy="2554896"/>
          </a:xfrm>
          <a:custGeom>
            <a:avLst/>
            <a:gdLst>
              <a:gd name="connsiteX0" fmla="*/ 0 w 1846573"/>
              <a:gd name="connsiteY0" fmla="*/ 0 h 2588604"/>
              <a:gd name="connsiteX1" fmla="*/ 1846573 w 1846573"/>
              <a:gd name="connsiteY1" fmla="*/ 0 h 2588604"/>
              <a:gd name="connsiteX2" fmla="*/ 1846573 w 1846573"/>
              <a:gd name="connsiteY2" fmla="*/ 2588604 h 2588604"/>
              <a:gd name="connsiteX3" fmla="*/ 0 w 1846573"/>
              <a:gd name="connsiteY3" fmla="*/ 2588604 h 2588604"/>
            </a:gdLst>
            <a:ahLst/>
            <a:cxnLst>
              <a:cxn ang="0">
                <a:pos x="connsiteX0" y="connsiteY0"/>
              </a:cxn>
              <a:cxn ang="0">
                <a:pos x="connsiteX1" y="connsiteY1"/>
              </a:cxn>
              <a:cxn ang="0">
                <a:pos x="connsiteX2" y="connsiteY2"/>
              </a:cxn>
              <a:cxn ang="0">
                <a:pos x="connsiteX3" y="connsiteY3"/>
              </a:cxn>
            </a:cxnLst>
            <a:rect l="l" t="t" r="r" b="b"/>
            <a:pathLst>
              <a:path w="1846573" h="2588604">
                <a:moveTo>
                  <a:pt x="0" y="0"/>
                </a:moveTo>
                <a:lnTo>
                  <a:pt x="1846573" y="0"/>
                </a:lnTo>
                <a:lnTo>
                  <a:pt x="1846573" y="2588604"/>
                </a:lnTo>
                <a:lnTo>
                  <a:pt x="0" y="2588604"/>
                </a:lnTo>
                <a:close/>
              </a:path>
            </a:pathLst>
          </a:custGeom>
          <a:solidFill>
            <a:schemeClr val="bg1">
              <a:lumMod val="95000"/>
            </a:schemeClr>
          </a:solidFill>
          <a:ln>
            <a:noFill/>
          </a:ln>
          <a:effectLst/>
        </p:spPr>
        <p:txBody>
          <a:bodyPr wrap="square" bIns="457200" anchor="b">
            <a:noAutofit/>
          </a:bodyPr>
          <a:lstStyle>
            <a:lvl1pPr algn="ctr" rtl="0">
              <a:buNone/>
              <a:defRPr sz="1200">
                <a:solidFill>
                  <a:schemeClr val="tx1">
                    <a:lumMod val="50000"/>
                    <a:lumOff val="50000"/>
                  </a:schemeClr>
                </a:solidFill>
              </a:defRPr>
            </a:lvl1pPr>
          </a:lstStyle>
          <a:p>
            <a:r>
              <a:rPr lang="en-US" dirty="0"/>
              <a:t>Image Holder</a:t>
            </a:r>
          </a:p>
        </p:txBody>
      </p:sp>
      <p:sp>
        <p:nvSpPr>
          <p:cNvPr id="14" name="Picture Placeholder 13"/>
          <p:cNvSpPr>
            <a:spLocks noGrp="1"/>
          </p:cNvSpPr>
          <p:nvPr>
            <p:ph type="pic" sz="quarter" idx="13" hasCustomPrompt="1"/>
          </p:nvPr>
        </p:nvSpPr>
        <p:spPr>
          <a:xfrm>
            <a:off x="1840157" y="2554896"/>
            <a:ext cx="1846573" cy="2588604"/>
          </a:xfrm>
          <a:custGeom>
            <a:avLst/>
            <a:gdLst>
              <a:gd name="connsiteX0" fmla="*/ 0 w 1846573"/>
              <a:gd name="connsiteY0" fmla="*/ 0 h 2588604"/>
              <a:gd name="connsiteX1" fmla="*/ 1846573 w 1846573"/>
              <a:gd name="connsiteY1" fmla="*/ 0 h 2588604"/>
              <a:gd name="connsiteX2" fmla="*/ 1846573 w 1846573"/>
              <a:gd name="connsiteY2" fmla="*/ 2588604 h 2588604"/>
              <a:gd name="connsiteX3" fmla="*/ 0 w 1846573"/>
              <a:gd name="connsiteY3" fmla="*/ 2588604 h 2588604"/>
            </a:gdLst>
            <a:ahLst/>
            <a:cxnLst>
              <a:cxn ang="0">
                <a:pos x="connsiteX0" y="connsiteY0"/>
              </a:cxn>
              <a:cxn ang="0">
                <a:pos x="connsiteX1" y="connsiteY1"/>
              </a:cxn>
              <a:cxn ang="0">
                <a:pos x="connsiteX2" y="connsiteY2"/>
              </a:cxn>
              <a:cxn ang="0">
                <a:pos x="connsiteX3" y="connsiteY3"/>
              </a:cxn>
            </a:cxnLst>
            <a:rect l="l" t="t" r="r" b="b"/>
            <a:pathLst>
              <a:path w="1846573" h="2588604">
                <a:moveTo>
                  <a:pt x="0" y="0"/>
                </a:moveTo>
                <a:lnTo>
                  <a:pt x="1846573" y="0"/>
                </a:lnTo>
                <a:lnTo>
                  <a:pt x="1846573" y="2588604"/>
                </a:lnTo>
                <a:lnTo>
                  <a:pt x="0" y="2588604"/>
                </a:lnTo>
                <a:close/>
              </a:path>
            </a:pathLst>
          </a:custGeom>
          <a:solidFill>
            <a:schemeClr val="bg1">
              <a:lumMod val="95000"/>
            </a:schemeClr>
          </a:solidFill>
          <a:ln>
            <a:noFill/>
          </a:ln>
          <a:effectLst/>
        </p:spPr>
        <p:txBody>
          <a:bodyPr wrap="square" bIns="457200" anchor="b">
            <a:noAutofit/>
          </a:bodyPr>
          <a:lstStyle>
            <a:lvl1pPr algn="ctr" rtl="0">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8252537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S31">
    <p:spTree>
      <p:nvGrpSpPr>
        <p:cNvPr id="1" name=""/>
        <p:cNvGrpSpPr/>
        <p:nvPr/>
      </p:nvGrpSpPr>
      <p:grpSpPr>
        <a:xfrm>
          <a:off x="0" y="0"/>
          <a:ext cx="0" cy="0"/>
          <a:chOff x="0" y="0"/>
          <a:chExt cx="0" cy="0"/>
        </a:xfrm>
      </p:grpSpPr>
      <p:sp>
        <p:nvSpPr>
          <p:cNvPr id="13" name="Picture Placeholder 12"/>
          <p:cNvSpPr>
            <a:spLocks noGrp="1"/>
          </p:cNvSpPr>
          <p:nvPr userDrawn="1">
            <p:ph type="pic" sz="quarter" idx="10" hasCustomPrompt="1"/>
          </p:nvPr>
        </p:nvSpPr>
        <p:spPr>
          <a:xfrm>
            <a:off x="3626644" y="0"/>
            <a:ext cx="1840156" cy="5143500"/>
          </a:xfrm>
          <a:custGeom>
            <a:avLst/>
            <a:gdLst>
              <a:gd name="connsiteX0" fmla="*/ 0 w 1830631"/>
              <a:gd name="connsiteY0" fmla="*/ 0 h 5143500"/>
              <a:gd name="connsiteX1" fmla="*/ 1830631 w 1830631"/>
              <a:gd name="connsiteY1" fmla="*/ 0 h 5143500"/>
              <a:gd name="connsiteX2" fmla="*/ 1830631 w 1830631"/>
              <a:gd name="connsiteY2" fmla="*/ 5143500 h 5143500"/>
              <a:gd name="connsiteX3" fmla="*/ 0 w 1830631"/>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1830631" h="5143500">
                <a:moveTo>
                  <a:pt x="0" y="0"/>
                </a:moveTo>
                <a:lnTo>
                  <a:pt x="1830631" y="0"/>
                </a:lnTo>
                <a:lnTo>
                  <a:pt x="1830631" y="5143500"/>
                </a:lnTo>
                <a:lnTo>
                  <a:pt x="0" y="5143500"/>
                </a:lnTo>
                <a:close/>
              </a:path>
            </a:pathLst>
          </a:custGeom>
          <a:solidFill>
            <a:schemeClr val="bg1">
              <a:lumMod val="95000"/>
            </a:schemeClr>
          </a:solidFill>
          <a:ln>
            <a:noFill/>
          </a:ln>
          <a:effectLst/>
        </p:spPr>
        <p:txBody>
          <a:bodyPr wrap="square" bIns="457200" anchor="b">
            <a:noAutofit/>
          </a:bodyPr>
          <a:lstStyle>
            <a:lvl1pPr algn="ctr">
              <a:buNone/>
              <a:defRPr sz="1200">
                <a:solidFill>
                  <a:schemeClr val="tx1">
                    <a:lumMod val="50000"/>
                    <a:lumOff val="50000"/>
                  </a:schemeClr>
                </a:solidFill>
              </a:defRPr>
            </a:lvl1pPr>
          </a:lstStyle>
          <a:p>
            <a:r>
              <a:rPr lang="en-US" dirty="0"/>
              <a:t>Image Holder</a:t>
            </a:r>
          </a:p>
        </p:txBody>
      </p:sp>
      <p:sp>
        <p:nvSpPr>
          <p:cNvPr id="11" name="Picture Placeholder 10"/>
          <p:cNvSpPr>
            <a:spLocks noGrp="1"/>
          </p:cNvSpPr>
          <p:nvPr userDrawn="1">
            <p:ph type="pic" sz="quarter" idx="11" hasCustomPrompt="1"/>
          </p:nvPr>
        </p:nvSpPr>
        <p:spPr>
          <a:xfrm>
            <a:off x="7313373" y="0"/>
            <a:ext cx="1830631" cy="5143500"/>
          </a:xfrm>
          <a:custGeom>
            <a:avLst/>
            <a:gdLst>
              <a:gd name="connsiteX0" fmla="*/ 0 w 1830631"/>
              <a:gd name="connsiteY0" fmla="*/ 0 h 5143500"/>
              <a:gd name="connsiteX1" fmla="*/ 1830631 w 1830631"/>
              <a:gd name="connsiteY1" fmla="*/ 0 h 5143500"/>
              <a:gd name="connsiteX2" fmla="*/ 1830631 w 1830631"/>
              <a:gd name="connsiteY2" fmla="*/ 5143500 h 5143500"/>
              <a:gd name="connsiteX3" fmla="*/ 0 w 1830631"/>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1830631" h="5143500">
                <a:moveTo>
                  <a:pt x="0" y="0"/>
                </a:moveTo>
                <a:lnTo>
                  <a:pt x="1830631" y="0"/>
                </a:lnTo>
                <a:lnTo>
                  <a:pt x="1830631" y="5143500"/>
                </a:lnTo>
                <a:lnTo>
                  <a:pt x="0" y="5143500"/>
                </a:lnTo>
                <a:close/>
              </a:path>
            </a:pathLst>
          </a:custGeom>
          <a:solidFill>
            <a:schemeClr val="bg1">
              <a:lumMod val="95000"/>
            </a:schemeClr>
          </a:solidFill>
          <a:ln>
            <a:noFill/>
          </a:ln>
          <a:effectLst/>
        </p:spPr>
        <p:txBody>
          <a:bodyPr wrap="square" bIns="457200" anchor="b">
            <a:noAutofit/>
          </a:bodyPr>
          <a:lstStyle>
            <a:lvl1pPr algn="ctr" rtl="0">
              <a:buNone/>
              <a:defRPr sz="1200">
                <a:solidFill>
                  <a:schemeClr val="tx1">
                    <a:lumMod val="50000"/>
                    <a:lumOff val="50000"/>
                  </a:schemeClr>
                </a:solidFill>
              </a:defRPr>
            </a:lvl1pPr>
          </a:lstStyle>
          <a:p>
            <a:r>
              <a:rPr lang="en-US" dirty="0"/>
              <a:t>Image Holder</a:t>
            </a:r>
          </a:p>
        </p:txBody>
      </p:sp>
      <p:sp>
        <p:nvSpPr>
          <p:cNvPr id="10" name="Picture Placeholder 9"/>
          <p:cNvSpPr>
            <a:spLocks noGrp="1"/>
          </p:cNvSpPr>
          <p:nvPr userDrawn="1">
            <p:ph type="pic" sz="quarter" idx="12" hasCustomPrompt="1"/>
          </p:nvPr>
        </p:nvSpPr>
        <p:spPr>
          <a:xfrm>
            <a:off x="5466800" y="0"/>
            <a:ext cx="1846573" cy="2554896"/>
          </a:xfrm>
          <a:custGeom>
            <a:avLst/>
            <a:gdLst>
              <a:gd name="connsiteX0" fmla="*/ 0 w 1846573"/>
              <a:gd name="connsiteY0" fmla="*/ 0 h 2588604"/>
              <a:gd name="connsiteX1" fmla="*/ 1846573 w 1846573"/>
              <a:gd name="connsiteY1" fmla="*/ 0 h 2588604"/>
              <a:gd name="connsiteX2" fmla="*/ 1846573 w 1846573"/>
              <a:gd name="connsiteY2" fmla="*/ 2588604 h 2588604"/>
              <a:gd name="connsiteX3" fmla="*/ 0 w 1846573"/>
              <a:gd name="connsiteY3" fmla="*/ 2588604 h 2588604"/>
            </a:gdLst>
            <a:ahLst/>
            <a:cxnLst>
              <a:cxn ang="0">
                <a:pos x="connsiteX0" y="connsiteY0"/>
              </a:cxn>
              <a:cxn ang="0">
                <a:pos x="connsiteX1" y="connsiteY1"/>
              </a:cxn>
              <a:cxn ang="0">
                <a:pos x="connsiteX2" y="connsiteY2"/>
              </a:cxn>
              <a:cxn ang="0">
                <a:pos x="connsiteX3" y="connsiteY3"/>
              </a:cxn>
            </a:cxnLst>
            <a:rect l="l" t="t" r="r" b="b"/>
            <a:pathLst>
              <a:path w="1846573" h="2588604">
                <a:moveTo>
                  <a:pt x="0" y="0"/>
                </a:moveTo>
                <a:lnTo>
                  <a:pt x="1846573" y="0"/>
                </a:lnTo>
                <a:lnTo>
                  <a:pt x="1846573" y="2588604"/>
                </a:lnTo>
                <a:lnTo>
                  <a:pt x="0" y="2588604"/>
                </a:lnTo>
                <a:close/>
              </a:path>
            </a:pathLst>
          </a:custGeom>
          <a:solidFill>
            <a:schemeClr val="bg1">
              <a:lumMod val="95000"/>
            </a:schemeClr>
          </a:solidFill>
          <a:ln>
            <a:noFill/>
          </a:ln>
          <a:effectLst/>
        </p:spPr>
        <p:txBody>
          <a:bodyPr wrap="square" bIns="457200" anchor="b">
            <a:noAutofit/>
          </a:bodyPr>
          <a:lstStyle>
            <a:lvl1pPr algn="ctr" rtl="0">
              <a:buNone/>
              <a:defRPr sz="1200">
                <a:solidFill>
                  <a:schemeClr val="tx1">
                    <a:lumMod val="50000"/>
                    <a:lumOff val="50000"/>
                  </a:schemeClr>
                </a:solidFill>
              </a:defRPr>
            </a:lvl1pPr>
          </a:lstStyle>
          <a:p>
            <a:r>
              <a:rPr lang="en-US" dirty="0"/>
              <a:t>Image Holder</a:t>
            </a:r>
          </a:p>
        </p:txBody>
      </p:sp>
      <p:sp>
        <p:nvSpPr>
          <p:cNvPr id="14" name="Picture Placeholder 13"/>
          <p:cNvSpPr>
            <a:spLocks noGrp="1"/>
          </p:cNvSpPr>
          <p:nvPr>
            <p:ph type="pic" sz="quarter" idx="13" hasCustomPrompt="1"/>
          </p:nvPr>
        </p:nvSpPr>
        <p:spPr>
          <a:xfrm>
            <a:off x="5466800" y="2554896"/>
            <a:ext cx="1846573" cy="2588604"/>
          </a:xfrm>
          <a:custGeom>
            <a:avLst/>
            <a:gdLst>
              <a:gd name="connsiteX0" fmla="*/ 0 w 1846573"/>
              <a:gd name="connsiteY0" fmla="*/ 0 h 2588604"/>
              <a:gd name="connsiteX1" fmla="*/ 1846573 w 1846573"/>
              <a:gd name="connsiteY1" fmla="*/ 0 h 2588604"/>
              <a:gd name="connsiteX2" fmla="*/ 1846573 w 1846573"/>
              <a:gd name="connsiteY2" fmla="*/ 2588604 h 2588604"/>
              <a:gd name="connsiteX3" fmla="*/ 0 w 1846573"/>
              <a:gd name="connsiteY3" fmla="*/ 2588604 h 2588604"/>
            </a:gdLst>
            <a:ahLst/>
            <a:cxnLst>
              <a:cxn ang="0">
                <a:pos x="connsiteX0" y="connsiteY0"/>
              </a:cxn>
              <a:cxn ang="0">
                <a:pos x="connsiteX1" y="connsiteY1"/>
              </a:cxn>
              <a:cxn ang="0">
                <a:pos x="connsiteX2" y="connsiteY2"/>
              </a:cxn>
              <a:cxn ang="0">
                <a:pos x="connsiteX3" y="connsiteY3"/>
              </a:cxn>
            </a:cxnLst>
            <a:rect l="l" t="t" r="r" b="b"/>
            <a:pathLst>
              <a:path w="1846573" h="2588604">
                <a:moveTo>
                  <a:pt x="0" y="0"/>
                </a:moveTo>
                <a:lnTo>
                  <a:pt x="1846573" y="0"/>
                </a:lnTo>
                <a:lnTo>
                  <a:pt x="1846573" y="2588604"/>
                </a:lnTo>
                <a:lnTo>
                  <a:pt x="0" y="2588604"/>
                </a:lnTo>
                <a:close/>
              </a:path>
            </a:pathLst>
          </a:custGeom>
          <a:solidFill>
            <a:schemeClr val="bg1">
              <a:lumMod val="95000"/>
            </a:schemeClr>
          </a:solidFill>
          <a:ln>
            <a:noFill/>
          </a:ln>
          <a:effectLst/>
        </p:spPr>
        <p:txBody>
          <a:bodyPr wrap="square" bIns="457200" anchor="b">
            <a:noAutofit/>
          </a:bodyPr>
          <a:lstStyle>
            <a:lvl1pPr algn="ctr" rtl="0">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86012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31">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1" y="0"/>
            <a:ext cx="1830631" cy="5143500"/>
          </a:xfrm>
          <a:custGeom>
            <a:avLst/>
            <a:gdLst>
              <a:gd name="connsiteX0" fmla="*/ 0 w 1830631"/>
              <a:gd name="connsiteY0" fmla="*/ 0 h 5143500"/>
              <a:gd name="connsiteX1" fmla="*/ 1830631 w 1830631"/>
              <a:gd name="connsiteY1" fmla="*/ 0 h 5143500"/>
              <a:gd name="connsiteX2" fmla="*/ 1830631 w 1830631"/>
              <a:gd name="connsiteY2" fmla="*/ 5143500 h 5143500"/>
              <a:gd name="connsiteX3" fmla="*/ 0 w 1830631"/>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1830631" h="5143500">
                <a:moveTo>
                  <a:pt x="0" y="0"/>
                </a:moveTo>
                <a:lnTo>
                  <a:pt x="1830631" y="0"/>
                </a:lnTo>
                <a:lnTo>
                  <a:pt x="1830631" y="5143500"/>
                </a:lnTo>
                <a:lnTo>
                  <a:pt x="0" y="5143500"/>
                </a:lnTo>
                <a:close/>
              </a:path>
            </a:pathLst>
          </a:custGeom>
          <a:solidFill>
            <a:schemeClr val="bg1">
              <a:lumMod val="95000"/>
            </a:schemeClr>
          </a:solidFill>
          <a:ln>
            <a:noFill/>
          </a:ln>
          <a:effectLst/>
        </p:spPr>
        <p:txBody>
          <a:bodyPr wrap="square" bIns="457200" anchor="b">
            <a:noAutofit/>
          </a:bodyPr>
          <a:lstStyle>
            <a:lvl1pPr algn="ctr">
              <a:buNone/>
              <a:defRPr sz="1200">
                <a:solidFill>
                  <a:schemeClr val="tx1">
                    <a:lumMod val="50000"/>
                    <a:lumOff val="50000"/>
                  </a:schemeClr>
                </a:solidFill>
              </a:defRPr>
            </a:lvl1pPr>
          </a:lstStyle>
          <a:p>
            <a:r>
              <a:rPr lang="en-US" dirty="0"/>
              <a:t>Image Holder</a:t>
            </a:r>
          </a:p>
        </p:txBody>
      </p:sp>
      <p:sp>
        <p:nvSpPr>
          <p:cNvPr id="11" name="Picture Placeholder 10"/>
          <p:cNvSpPr>
            <a:spLocks noGrp="1"/>
          </p:cNvSpPr>
          <p:nvPr>
            <p:ph type="pic" sz="quarter" idx="11" hasCustomPrompt="1"/>
          </p:nvPr>
        </p:nvSpPr>
        <p:spPr>
          <a:xfrm>
            <a:off x="7313370" y="0"/>
            <a:ext cx="1830631" cy="5143500"/>
          </a:xfrm>
          <a:custGeom>
            <a:avLst/>
            <a:gdLst>
              <a:gd name="connsiteX0" fmla="*/ 0 w 1830631"/>
              <a:gd name="connsiteY0" fmla="*/ 0 h 5143500"/>
              <a:gd name="connsiteX1" fmla="*/ 1830631 w 1830631"/>
              <a:gd name="connsiteY1" fmla="*/ 0 h 5143500"/>
              <a:gd name="connsiteX2" fmla="*/ 1830631 w 1830631"/>
              <a:gd name="connsiteY2" fmla="*/ 5143500 h 5143500"/>
              <a:gd name="connsiteX3" fmla="*/ 0 w 1830631"/>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1830631" h="5143500">
                <a:moveTo>
                  <a:pt x="0" y="0"/>
                </a:moveTo>
                <a:lnTo>
                  <a:pt x="1830631" y="0"/>
                </a:lnTo>
                <a:lnTo>
                  <a:pt x="1830631" y="5143500"/>
                </a:lnTo>
                <a:lnTo>
                  <a:pt x="0" y="5143500"/>
                </a:lnTo>
                <a:close/>
              </a:path>
            </a:pathLst>
          </a:custGeom>
          <a:solidFill>
            <a:schemeClr val="bg1">
              <a:lumMod val="95000"/>
            </a:schemeClr>
          </a:solidFill>
          <a:ln>
            <a:noFill/>
          </a:ln>
          <a:effectLst/>
        </p:spPr>
        <p:txBody>
          <a:bodyPr wrap="square" bIns="457200" anchor="b">
            <a:noAutofit/>
          </a:bodyPr>
          <a:lstStyle>
            <a:lvl1pPr algn="ctr" rtl="0">
              <a:buNone/>
              <a:defRPr sz="1200">
                <a:solidFill>
                  <a:schemeClr val="tx1">
                    <a:lumMod val="50000"/>
                    <a:lumOff val="50000"/>
                  </a:schemeClr>
                </a:solidFill>
              </a:defRPr>
            </a:lvl1pPr>
          </a:lstStyle>
          <a:p>
            <a:r>
              <a:rPr lang="en-US" dirty="0"/>
              <a:t>Image Holder</a:t>
            </a:r>
          </a:p>
        </p:txBody>
      </p:sp>
      <p:sp>
        <p:nvSpPr>
          <p:cNvPr id="12" name="Picture Placeholder 11"/>
          <p:cNvSpPr>
            <a:spLocks noGrp="1"/>
          </p:cNvSpPr>
          <p:nvPr>
            <p:ph type="pic" sz="quarter" idx="12" hasCustomPrompt="1"/>
          </p:nvPr>
        </p:nvSpPr>
        <p:spPr>
          <a:xfrm>
            <a:off x="5491893" y="0"/>
            <a:ext cx="1830631" cy="5143500"/>
          </a:xfrm>
          <a:custGeom>
            <a:avLst/>
            <a:gdLst>
              <a:gd name="connsiteX0" fmla="*/ 0 w 1830631"/>
              <a:gd name="connsiteY0" fmla="*/ 0 h 5143500"/>
              <a:gd name="connsiteX1" fmla="*/ 1830631 w 1830631"/>
              <a:gd name="connsiteY1" fmla="*/ 0 h 5143500"/>
              <a:gd name="connsiteX2" fmla="*/ 1830631 w 1830631"/>
              <a:gd name="connsiteY2" fmla="*/ 5143500 h 5143500"/>
              <a:gd name="connsiteX3" fmla="*/ 0 w 1830631"/>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1830631" h="5143500">
                <a:moveTo>
                  <a:pt x="0" y="0"/>
                </a:moveTo>
                <a:lnTo>
                  <a:pt x="1830631" y="0"/>
                </a:lnTo>
                <a:lnTo>
                  <a:pt x="1830631" y="5143500"/>
                </a:lnTo>
                <a:lnTo>
                  <a:pt x="0" y="5143500"/>
                </a:lnTo>
                <a:close/>
              </a:path>
            </a:pathLst>
          </a:custGeom>
          <a:solidFill>
            <a:schemeClr val="bg1">
              <a:lumMod val="95000"/>
            </a:schemeClr>
          </a:solidFill>
          <a:ln>
            <a:noFill/>
          </a:ln>
          <a:effectLst/>
        </p:spPr>
        <p:txBody>
          <a:bodyPr wrap="square" bIns="457200" anchor="b">
            <a:noAutofit/>
          </a:bodyPr>
          <a:lstStyle>
            <a:lvl1pPr algn="ctr" rtl="0">
              <a:buNone/>
              <a:defRPr sz="1200">
                <a:solidFill>
                  <a:schemeClr val="tx1">
                    <a:lumMod val="50000"/>
                    <a:lumOff val="50000"/>
                  </a:schemeClr>
                </a:solidFill>
              </a:defRPr>
            </a:lvl1pPr>
          </a:lstStyle>
          <a:p>
            <a:r>
              <a:rPr lang="en-US" dirty="0"/>
              <a:t>Image Holder</a:t>
            </a:r>
          </a:p>
        </p:txBody>
      </p:sp>
      <p:sp>
        <p:nvSpPr>
          <p:cNvPr id="16" name="Picture Placeholder 7"/>
          <p:cNvSpPr>
            <a:spLocks noGrp="1"/>
          </p:cNvSpPr>
          <p:nvPr>
            <p:ph type="pic" sz="quarter" idx="29" hasCustomPrompt="1"/>
          </p:nvPr>
        </p:nvSpPr>
        <p:spPr>
          <a:xfrm>
            <a:off x="2885024" y="895350"/>
            <a:ext cx="1552476" cy="1552476"/>
          </a:xfrm>
          <a:prstGeom prst="ellipse">
            <a:avLst/>
          </a:prstGeom>
          <a:solidFill>
            <a:schemeClr val="bg1">
              <a:lumMod val="85000"/>
            </a:schemeClr>
          </a:solidFill>
          <a:ln w="19050">
            <a:solidFill>
              <a:schemeClr val="bg1">
                <a:lumMod val="95000"/>
              </a:schemeClr>
            </a:solidFill>
          </a:ln>
          <a:effectLst/>
        </p:spPr>
        <p:txBody>
          <a:bodyPr tIns="0" bIns="182880" anchor="b"/>
          <a:lstStyle>
            <a:lvl1pPr algn="ctr">
              <a:buNone/>
              <a:defRPr sz="600"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0118117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31">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2" y="0"/>
            <a:ext cx="1840156" cy="5143500"/>
          </a:xfrm>
          <a:custGeom>
            <a:avLst/>
            <a:gdLst>
              <a:gd name="connsiteX0" fmla="*/ 0 w 1830631"/>
              <a:gd name="connsiteY0" fmla="*/ 0 h 5143500"/>
              <a:gd name="connsiteX1" fmla="*/ 1830631 w 1830631"/>
              <a:gd name="connsiteY1" fmla="*/ 0 h 5143500"/>
              <a:gd name="connsiteX2" fmla="*/ 1830631 w 1830631"/>
              <a:gd name="connsiteY2" fmla="*/ 5143500 h 5143500"/>
              <a:gd name="connsiteX3" fmla="*/ 0 w 1830631"/>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1830631" h="5143500">
                <a:moveTo>
                  <a:pt x="0" y="0"/>
                </a:moveTo>
                <a:lnTo>
                  <a:pt x="1830631" y="0"/>
                </a:lnTo>
                <a:lnTo>
                  <a:pt x="1830631" y="5143500"/>
                </a:lnTo>
                <a:lnTo>
                  <a:pt x="0" y="5143500"/>
                </a:lnTo>
                <a:close/>
              </a:path>
            </a:pathLst>
          </a:custGeom>
          <a:solidFill>
            <a:schemeClr val="bg1">
              <a:lumMod val="95000"/>
            </a:schemeClr>
          </a:solidFill>
          <a:ln>
            <a:noFill/>
          </a:ln>
          <a:effectLst/>
        </p:spPr>
        <p:txBody>
          <a:bodyPr wrap="square" bIns="457200" anchor="b">
            <a:noAutofit/>
          </a:bodyPr>
          <a:lstStyle>
            <a:lvl1pPr algn="ctr">
              <a:buNone/>
              <a:defRPr sz="1200">
                <a:solidFill>
                  <a:schemeClr val="tx1">
                    <a:lumMod val="50000"/>
                    <a:lumOff val="50000"/>
                  </a:schemeClr>
                </a:solidFill>
              </a:defRPr>
            </a:lvl1pPr>
          </a:lstStyle>
          <a:p>
            <a:r>
              <a:rPr lang="en-US" dirty="0"/>
              <a:t>Image Holder</a:t>
            </a:r>
          </a:p>
        </p:txBody>
      </p:sp>
      <p:sp>
        <p:nvSpPr>
          <p:cNvPr id="11" name="Picture Placeholder 10"/>
          <p:cNvSpPr>
            <a:spLocks noGrp="1"/>
          </p:cNvSpPr>
          <p:nvPr>
            <p:ph type="pic" sz="quarter" idx="11" hasCustomPrompt="1"/>
          </p:nvPr>
        </p:nvSpPr>
        <p:spPr>
          <a:xfrm>
            <a:off x="7313370" y="0"/>
            <a:ext cx="1830631" cy="5143500"/>
          </a:xfrm>
          <a:custGeom>
            <a:avLst/>
            <a:gdLst>
              <a:gd name="connsiteX0" fmla="*/ 0 w 1830631"/>
              <a:gd name="connsiteY0" fmla="*/ 0 h 5143500"/>
              <a:gd name="connsiteX1" fmla="*/ 1830631 w 1830631"/>
              <a:gd name="connsiteY1" fmla="*/ 0 h 5143500"/>
              <a:gd name="connsiteX2" fmla="*/ 1830631 w 1830631"/>
              <a:gd name="connsiteY2" fmla="*/ 5143500 h 5143500"/>
              <a:gd name="connsiteX3" fmla="*/ 0 w 1830631"/>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1830631" h="5143500">
                <a:moveTo>
                  <a:pt x="0" y="0"/>
                </a:moveTo>
                <a:lnTo>
                  <a:pt x="1830631" y="0"/>
                </a:lnTo>
                <a:lnTo>
                  <a:pt x="1830631" y="5143500"/>
                </a:lnTo>
                <a:lnTo>
                  <a:pt x="0" y="5143500"/>
                </a:lnTo>
                <a:close/>
              </a:path>
            </a:pathLst>
          </a:custGeom>
          <a:solidFill>
            <a:schemeClr val="bg1">
              <a:lumMod val="95000"/>
            </a:schemeClr>
          </a:solidFill>
          <a:ln>
            <a:noFill/>
          </a:ln>
          <a:effectLst/>
        </p:spPr>
        <p:txBody>
          <a:bodyPr wrap="square" bIns="457200" anchor="b">
            <a:noAutofit/>
          </a:bodyPr>
          <a:lstStyle>
            <a:lvl1pPr algn="ctr" rtl="0">
              <a:buNone/>
              <a:defRPr sz="1200">
                <a:solidFill>
                  <a:schemeClr val="tx1">
                    <a:lumMod val="50000"/>
                    <a:lumOff val="50000"/>
                  </a:schemeClr>
                </a:solidFill>
              </a:defRPr>
            </a:lvl1pPr>
          </a:lstStyle>
          <a:p>
            <a:r>
              <a:rPr lang="en-US" dirty="0"/>
              <a:t>Image Holder</a:t>
            </a:r>
          </a:p>
        </p:txBody>
      </p:sp>
      <p:sp>
        <p:nvSpPr>
          <p:cNvPr id="12" name="Picture Placeholder 11"/>
          <p:cNvSpPr>
            <a:spLocks noGrp="1"/>
          </p:cNvSpPr>
          <p:nvPr>
            <p:ph type="pic" sz="quarter" idx="12" hasCustomPrompt="1"/>
          </p:nvPr>
        </p:nvSpPr>
        <p:spPr>
          <a:xfrm>
            <a:off x="1840157" y="0"/>
            <a:ext cx="1830631" cy="5143500"/>
          </a:xfrm>
          <a:custGeom>
            <a:avLst/>
            <a:gdLst>
              <a:gd name="connsiteX0" fmla="*/ 0 w 1830631"/>
              <a:gd name="connsiteY0" fmla="*/ 0 h 5143500"/>
              <a:gd name="connsiteX1" fmla="*/ 1830631 w 1830631"/>
              <a:gd name="connsiteY1" fmla="*/ 0 h 5143500"/>
              <a:gd name="connsiteX2" fmla="*/ 1830631 w 1830631"/>
              <a:gd name="connsiteY2" fmla="*/ 5143500 h 5143500"/>
              <a:gd name="connsiteX3" fmla="*/ 0 w 1830631"/>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1830631" h="5143500">
                <a:moveTo>
                  <a:pt x="0" y="0"/>
                </a:moveTo>
                <a:lnTo>
                  <a:pt x="1830631" y="0"/>
                </a:lnTo>
                <a:lnTo>
                  <a:pt x="1830631" y="5143500"/>
                </a:lnTo>
                <a:lnTo>
                  <a:pt x="0" y="5143500"/>
                </a:lnTo>
                <a:close/>
              </a:path>
            </a:pathLst>
          </a:custGeom>
          <a:solidFill>
            <a:schemeClr val="bg1">
              <a:lumMod val="95000"/>
            </a:schemeClr>
          </a:solidFill>
          <a:ln>
            <a:noFill/>
          </a:ln>
          <a:effectLst/>
        </p:spPr>
        <p:txBody>
          <a:bodyPr wrap="square" bIns="457200" anchor="b">
            <a:noAutofit/>
          </a:bodyPr>
          <a:lstStyle>
            <a:lvl1pPr algn="ctr" rtl="0">
              <a:buNone/>
              <a:defRPr sz="1200">
                <a:solidFill>
                  <a:schemeClr val="tx1">
                    <a:lumMod val="50000"/>
                    <a:lumOff val="50000"/>
                  </a:schemeClr>
                </a:solidFill>
              </a:defRPr>
            </a:lvl1pPr>
          </a:lstStyle>
          <a:p>
            <a:r>
              <a:rPr lang="en-US" dirty="0"/>
              <a:t>Image Holder</a:t>
            </a:r>
          </a:p>
        </p:txBody>
      </p:sp>
      <p:sp>
        <p:nvSpPr>
          <p:cNvPr id="8" name="Picture Placeholder 7"/>
          <p:cNvSpPr>
            <a:spLocks noGrp="1"/>
          </p:cNvSpPr>
          <p:nvPr>
            <p:ph type="pic" sz="quarter" idx="29" hasCustomPrompt="1"/>
          </p:nvPr>
        </p:nvSpPr>
        <p:spPr>
          <a:xfrm>
            <a:off x="4706501" y="361950"/>
            <a:ext cx="1552476" cy="1552476"/>
          </a:xfrm>
          <a:prstGeom prst="ellipse">
            <a:avLst/>
          </a:prstGeom>
          <a:solidFill>
            <a:schemeClr val="bg1">
              <a:lumMod val="85000"/>
            </a:schemeClr>
          </a:solidFill>
          <a:ln w="19050">
            <a:solidFill>
              <a:schemeClr val="bg1">
                <a:lumMod val="95000"/>
              </a:schemeClr>
            </a:solidFill>
          </a:ln>
          <a:effectLst/>
        </p:spPr>
        <p:txBody>
          <a:bodyPr tIns="0" bIns="182880" anchor="b"/>
          <a:lstStyle>
            <a:lvl1pPr algn="ctr">
              <a:buNone/>
              <a:defRPr sz="600"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675695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41">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0" y="0"/>
            <a:ext cx="4572000" cy="3181350"/>
          </a:xfrm>
          <a:prstGeom prst="rect">
            <a:avLst/>
          </a:prstGeom>
          <a:solidFill>
            <a:schemeClr val="bg1">
              <a:lumMod val="95000"/>
            </a:schemeClr>
          </a:solidFill>
          <a:ln>
            <a:noFill/>
          </a:ln>
          <a:effectLst/>
        </p:spPr>
        <p:txBody>
          <a:bodyPr bIns="457200" anchor="b"/>
          <a:lstStyle>
            <a:lvl1pPr algn="ctr">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1159739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42">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4572000" y="0"/>
            <a:ext cx="4572000" cy="5143500"/>
          </a:xfrm>
          <a:prstGeom prst="rect">
            <a:avLst/>
          </a:prstGeom>
          <a:solidFill>
            <a:schemeClr val="bg1">
              <a:lumMod val="95000"/>
            </a:schemeClr>
          </a:solidFill>
          <a:ln>
            <a:noFill/>
          </a:ln>
          <a:effectLst/>
        </p:spPr>
        <p:txBody>
          <a:bodyPr bIns="457200" anchor="b"/>
          <a:lstStyle>
            <a:lvl1pPr algn="ctr">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208833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43">
    <p:spTree>
      <p:nvGrpSpPr>
        <p:cNvPr id="1" name=""/>
        <p:cNvGrpSpPr/>
        <p:nvPr/>
      </p:nvGrpSpPr>
      <p:grpSpPr>
        <a:xfrm>
          <a:off x="0" y="0"/>
          <a:ext cx="0" cy="0"/>
          <a:chOff x="0" y="0"/>
          <a:chExt cx="0" cy="0"/>
        </a:xfrm>
      </p:grpSpPr>
      <p:sp>
        <p:nvSpPr>
          <p:cNvPr id="5" name="Picture Placeholder 7"/>
          <p:cNvSpPr>
            <a:spLocks noGrp="1"/>
          </p:cNvSpPr>
          <p:nvPr>
            <p:ph type="pic" sz="quarter" idx="10" hasCustomPrompt="1"/>
          </p:nvPr>
        </p:nvSpPr>
        <p:spPr>
          <a:xfrm>
            <a:off x="0" y="1276350"/>
            <a:ext cx="9144000" cy="2209800"/>
          </a:xfrm>
          <a:prstGeom prst="rect">
            <a:avLst/>
          </a:prstGeom>
          <a:solidFill>
            <a:schemeClr val="tx2">
              <a:lumMod val="10000"/>
              <a:lumOff val="90000"/>
            </a:schemeClr>
          </a:solidFill>
          <a:ln w="19050">
            <a:noFill/>
          </a:ln>
        </p:spPr>
        <p:txBody>
          <a:bodyPr lIns="0" tIns="91440" rIns="0" bIns="548640" anchor="b"/>
          <a:lstStyle>
            <a:lvl1pPr algn="ctr" rtl="0">
              <a:buNone/>
              <a:defRPr sz="1400">
                <a:solidFill>
                  <a:schemeClr val="tx1">
                    <a:lumMod val="75000"/>
                    <a:lumOff val="25000"/>
                  </a:schemeClr>
                </a:solidFill>
              </a:defRPr>
            </a:lvl1pPr>
          </a:lstStyle>
          <a:p>
            <a:r>
              <a:rPr lang="en-US" dirty="0"/>
              <a:t>Image Holder</a:t>
            </a:r>
          </a:p>
        </p:txBody>
      </p:sp>
      <p:sp>
        <p:nvSpPr>
          <p:cNvPr id="9"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0"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dirty="0"/>
              <a:t>Click to edit Master title style</a:t>
            </a:r>
          </a:p>
        </p:txBody>
      </p:sp>
    </p:spTree>
    <p:extLst>
      <p:ext uri="{BB962C8B-B14F-4D97-AF65-F5344CB8AC3E}">
        <p14:creationId xmlns:p14="http://schemas.microsoft.com/office/powerpoint/2010/main" val="13413124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38">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dirty="0"/>
              <a:t>Click to edit Master title style</a:t>
            </a:r>
          </a:p>
        </p:txBody>
      </p:sp>
      <p:sp>
        <p:nvSpPr>
          <p:cNvPr id="20" name="Picture Placeholder 19"/>
          <p:cNvSpPr>
            <a:spLocks noGrp="1"/>
          </p:cNvSpPr>
          <p:nvPr>
            <p:ph type="pic" sz="quarter" idx="19" hasCustomPrompt="1"/>
          </p:nvPr>
        </p:nvSpPr>
        <p:spPr>
          <a:xfrm>
            <a:off x="380999" y="1400174"/>
            <a:ext cx="1524000" cy="2209800"/>
          </a:xfrm>
          <a:custGeom>
            <a:avLst/>
            <a:gdLst>
              <a:gd name="connsiteX0" fmla="*/ 0 w 1524000"/>
              <a:gd name="connsiteY0" fmla="*/ 0 h 2209800"/>
              <a:gd name="connsiteX1" fmla="*/ 1524000 w 1524000"/>
              <a:gd name="connsiteY1" fmla="*/ 0 h 2209800"/>
              <a:gd name="connsiteX2" fmla="*/ 1524000 w 1524000"/>
              <a:gd name="connsiteY2" fmla="*/ 2209800 h 2209800"/>
              <a:gd name="connsiteX3" fmla="*/ 0 w 1524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1524000" h="2209800">
                <a:moveTo>
                  <a:pt x="0" y="0"/>
                </a:moveTo>
                <a:lnTo>
                  <a:pt x="1524000" y="0"/>
                </a:lnTo>
                <a:lnTo>
                  <a:pt x="1524000" y="2209800"/>
                </a:lnTo>
                <a:lnTo>
                  <a:pt x="0" y="2209800"/>
                </a:ln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900">
                <a:solidFill>
                  <a:schemeClr val="tx1">
                    <a:lumMod val="75000"/>
                    <a:lumOff val="25000"/>
                  </a:schemeClr>
                </a:solidFill>
              </a:defRPr>
            </a:lvl1pPr>
          </a:lstStyle>
          <a:p>
            <a:r>
              <a:rPr lang="en-US" dirty="0"/>
              <a:t>Image Holder</a:t>
            </a:r>
          </a:p>
        </p:txBody>
      </p:sp>
      <p:sp>
        <p:nvSpPr>
          <p:cNvPr id="21" name="Picture Placeholder 20"/>
          <p:cNvSpPr>
            <a:spLocks noGrp="1"/>
          </p:cNvSpPr>
          <p:nvPr>
            <p:ph type="pic" sz="quarter" idx="20" hasCustomPrompt="1"/>
          </p:nvPr>
        </p:nvSpPr>
        <p:spPr>
          <a:xfrm>
            <a:off x="2092090" y="1400174"/>
            <a:ext cx="1524000" cy="2209800"/>
          </a:xfrm>
          <a:custGeom>
            <a:avLst/>
            <a:gdLst>
              <a:gd name="connsiteX0" fmla="*/ 0 w 1524000"/>
              <a:gd name="connsiteY0" fmla="*/ 0 h 2209800"/>
              <a:gd name="connsiteX1" fmla="*/ 1524000 w 1524000"/>
              <a:gd name="connsiteY1" fmla="*/ 0 h 2209800"/>
              <a:gd name="connsiteX2" fmla="*/ 1524000 w 1524000"/>
              <a:gd name="connsiteY2" fmla="*/ 2209800 h 2209800"/>
              <a:gd name="connsiteX3" fmla="*/ 0 w 1524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1524000" h="2209800">
                <a:moveTo>
                  <a:pt x="0" y="0"/>
                </a:moveTo>
                <a:lnTo>
                  <a:pt x="1524000" y="0"/>
                </a:lnTo>
                <a:lnTo>
                  <a:pt x="1524000" y="2209800"/>
                </a:lnTo>
                <a:lnTo>
                  <a:pt x="0" y="2209800"/>
                </a:ln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900">
                <a:solidFill>
                  <a:schemeClr val="tx1">
                    <a:lumMod val="75000"/>
                    <a:lumOff val="25000"/>
                  </a:schemeClr>
                </a:solidFill>
              </a:defRPr>
            </a:lvl1pPr>
          </a:lstStyle>
          <a:p>
            <a:r>
              <a:rPr lang="en-US" dirty="0"/>
              <a:t>Image Holder</a:t>
            </a:r>
          </a:p>
        </p:txBody>
      </p:sp>
      <p:sp>
        <p:nvSpPr>
          <p:cNvPr id="22" name="Picture Placeholder 21"/>
          <p:cNvSpPr>
            <a:spLocks noGrp="1"/>
          </p:cNvSpPr>
          <p:nvPr>
            <p:ph type="pic" sz="quarter" idx="21" hasCustomPrompt="1"/>
          </p:nvPr>
        </p:nvSpPr>
        <p:spPr>
          <a:xfrm>
            <a:off x="3803181" y="1400174"/>
            <a:ext cx="1524000" cy="2209800"/>
          </a:xfrm>
          <a:custGeom>
            <a:avLst/>
            <a:gdLst>
              <a:gd name="connsiteX0" fmla="*/ 0 w 1524000"/>
              <a:gd name="connsiteY0" fmla="*/ 0 h 2209800"/>
              <a:gd name="connsiteX1" fmla="*/ 1524000 w 1524000"/>
              <a:gd name="connsiteY1" fmla="*/ 0 h 2209800"/>
              <a:gd name="connsiteX2" fmla="*/ 1524000 w 1524000"/>
              <a:gd name="connsiteY2" fmla="*/ 2209800 h 2209800"/>
              <a:gd name="connsiteX3" fmla="*/ 0 w 1524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1524000" h="2209800">
                <a:moveTo>
                  <a:pt x="0" y="0"/>
                </a:moveTo>
                <a:lnTo>
                  <a:pt x="1524000" y="0"/>
                </a:lnTo>
                <a:lnTo>
                  <a:pt x="1524000" y="2209800"/>
                </a:lnTo>
                <a:lnTo>
                  <a:pt x="0" y="2209800"/>
                </a:ln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900">
                <a:solidFill>
                  <a:schemeClr val="tx1">
                    <a:lumMod val="75000"/>
                    <a:lumOff val="25000"/>
                  </a:schemeClr>
                </a:solidFill>
              </a:defRPr>
            </a:lvl1pPr>
          </a:lstStyle>
          <a:p>
            <a:r>
              <a:rPr lang="en-US" dirty="0"/>
              <a:t>Image Holder</a:t>
            </a:r>
          </a:p>
        </p:txBody>
      </p:sp>
      <p:sp>
        <p:nvSpPr>
          <p:cNvPr id="23" name="Picture Placeholder 22"/>
          <p:cNvSpPr>
            <a:spLocks noGrp="1"/>
          </p:cNvSpPr>
          <p:nvPr>
            <p:ph type="pic" sz="quarter" idx="22" hasCustomPrompt="1"/>
          </p:nvPr>
        </p:nvSpPr>
        <p:spPr>
          <a:xfrm>
            <a:off x="5514272" y="1400174"/>
            <a:ext cx="1524000" cy="2209800"/>
          </a:xfrm>
          <a:custGeom>
            <a:avLst/>
            <a:gdLst>
              <a:gd name="connsiteX0" fmla="*/ 0 w 1524000"/>
              <a:gd name="connsiteY0" fmla="*/ 0 h 2209800"/>
              <a:gd name="connsiteX1" fmla="*/ 1524000 w 1524000"/>
              <a:gd name="connsiteY1" fmla="*/ 0 h 2209800"/>
              <a:gd name="connsiteX2" fmla="*/ 1524000 w 1524000"/>
              <a:gd name="connsiteY2" fmla="*/ 2209800 h 2209800"/>
              <a:gd name="connsiteX3" fmla="*/ 0 w 1524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1524000" h="2209800">
                <a:moveTo>
                  <a:pt x="0" y="0"/>
                </a:moveTo>
                <a:lnTo>
                  <a:pt x="1524000" y="0"/>
                </a:lnTo>
                <a:lnTo>
                  <a:pt x="1524000" y="2209800"/>
                </a:lnTo>
                <a:lnTo>
                  <a:pt x="0" y="2209800"/>
                </a:ln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900">
                <a:solidFill>
                  <a:schemeClr val="tx1">
                    <a:lumMod val="75000"/>
                    <a:lumOff val="25000"/>
                  </a:schemeClr>
                </a:solidFill>
              </a:defRPr>
            </a:lvl1pPr>
          </a:lstStyle>
          <a:p>
            <a:r>
              <a:rPr lang="en-US" dirty="0"/>
              <a:t>Image Holder</a:t>
            </a:r>
          </a:p>
        </p:txBody>
      </p:sp>
      <p:sp>
        <p:nvSpPr>
          <p:cNvPr id="24" name="Picture Placeholder 23"/>
          <p:cNvSpPr>
            <a:spLocks noGrp="1"/>
          </p:cNvSpPr>
          <p:nvPr>
            <p:ph type="pic" sz="quarter" idx="23" hasCustomPrompt="1"/>
          </p:nvPr>
        </p:nvSpPr>
        <p:spPr>
          <a:xfrm>
            <a:off x="7225362" y="1400174"/>
            <a:ext cx="1524000" cy="2209800"/>
          </a:xfrm>
          <a:custGeom>
            <a:avLst/>
            <a:gdLst>
              <a:gd name="connsiteX0" fmla="*/ 0 w 1524000"/>
              <a:gd name="connsiteY0" fmla="*/ 0 h 2209800"/>
              <a:gd name="connsiteX1" fmla="*/ 1524000 w 1524000"/>
              <a:gd name="connsiteY1" fmla="*/ 0 h 2209800"/>
              <a:gd name="connsiteX2" fmla="*/ 1524000 w 1524000"/>
              <a:gd name="connsiteY2" fmla="*/ 2209800 h 2209800"/>
              <a:gd name="connsiteX3" fmla="*/ 0 w 1524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1524000" h="2209800">
                <a:moveTo>
                  <a:pt x="0" y="0"/>
                </a:moveTo>
                <a:lnTo>
                  <a:pt x="1524000" y="0"/>
                </a:lnTo>
                <a:lnTo>
                  <a:pt x="1524000" y="2209800"/>
                </a:lnTo>
                <a:lnTo>
                  <a:pt x="0" y="2209800"/>
                </a:ln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9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1639703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37">
    <p:spTree>
      <p:nvGrpSpPr>
        <p:cNvPr id="1" name=""/>
        <p:cNvGrpSpPr/>
        <p:nvPr/>
      </p:nvGrpSpPr>
      <p:grpSpPr>
        <a:xfrm>
          <a:off x="0" y="0"/>
          <a:ext cx="0" cy="0"/>
          <a:chOff x="0" y="0"/>
          <a:chExt cx="0" cy="0"/>
        </a:xfrm>
      </p:grpSpPr>
      <p:sp>
        <p:nvSpPr>
          <p:cNvPr id="5" name="Picture Placeholder 7"/>
          <p:cNvSpPr>
            <a:spLocks noGrp="1"/>
          </p:cNvSpPr>
          <p:nvPr>
            <p:ph type="pic" sz="quarter" idx="29" hasCustomPrompt="1"/>
          </p:nvPr>
        </p:nvSpPr>
        <p:spPr>
          <a:xfrm>
            <a:off x="755084" y="1276350"/>
            <a:ext cx="1249474" cy="1249474"/>
          </a:xfrm>
          <a:prstGeom prst="ellipse">
            <a:avLst/>
          </a:prstGeom>
          <a:solidFill>
            <a:schemeClr val="bg1">
              <a:lumMod val="85000"/>
            </a:schemeClr>
          </a:solidFill>
          <a:ln w="19050">
            <a:solidFill>
              <a:schemeClr val="bg1">
                <a:lumMod val="95000"/>
              </a:schemeClr>
            </a:solidFill>
          </a:ln>
          <a:effectLst/>
        </p:spPr>
        <p:txBody>
          <a:bodyPr tIns="0" bIns="182880" anchor="b"/>
          <a:lstStyle>
            <a:lvl1pPr algn="ctr">
              <a:buNone/>
              <a:defRPr sz="600" baseline="0">
                <a:solidFill>
                  <a:schemeClr val="tx1">
                    <a:lumMod val="50000"/>
                    <a:lumOff val="50000"/>
                  </a:schemeClr>
                </a:solidFill>
              </a:defRPr>
            </a:lvl1pPr>
          </a:lstStyle>
          <a:p>
            <a:r>
              <a:rPr lang="en-US" dirty="0"/>
              <a:t>Click Icon To Add Image</a:t>
            </a:r>
          </a:p>
        </p:txBody>
      </p:sp>
      <p:sp>
        <p:nvSpPr>
          <p:cNvPr id="7" name="Picture Placeholder 7"/>
          <p:cNvSpPr>
            <a:spLocks noGrp="1"/>
          </p:cNvSpPr>
          <p:nvPr>
            <p:ph type="pic" sz="quarter" idx="35" hasCustomPrompt="1"/>
          </p:nvPr>
        </p:nvSpPr>
        <p:spPr>
          <a:xfrm>
            <a:off x="2881768" y="1276350"/>
            <a:ext cx="1249474" cy="1249474"/>
          </a:xfrm>
          <a:prstGeom prst="ellipse">
            <a:avLst/>
          </a:prstGeom>
          <a:solidFill>
            <a:schemeClr val="bg1">
              <a:lumMod val="85000"/>
            </a:schemeClr>
          </a:solidFill>
          <a:ln w="19050">
            <a:solidFill>
              <a:schemeClr val="bg1">
                <a:lumMod val="95000"/>
              </a:schemeClr>
            </a:solidFill>
          </a:ln>
          <a:effectLst/>
        </p:spPr>
        <p:txBody>
          <a:bodyPr tIns="0" bIns="182880" anchor="b"/>
          <a:lstStyle>
            <a:lvl1pPr algn="ctr">
              <a:buNone/>
              <a:defRPr sz="600" baseline="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39" hasCustomPrompt="1"/>
          </p:nvPr>
        </p:nvSpPr>
        <p:spPr>
          <a:xfrm>
            <a:off x="5008451" y="1276350"/>
            <a:ext cx="1249474" cy="1249474"/>
          </a:xfrm>
          <a:prstGeom prst="ellipse">
            <a:avLst/>
          </a:prstGeom>
          <a:solidFill>
            <a:schemeClr val="bg1">
              <a:lumMod val="85000"/>
            </a:schemeClr>
          </a:solidFill>
          <a:ln w="19050">
            <a:solidFill>
              <a:schemeClr val="bg1">
                <a:lumMod val="95000"/>
              </a:schemeClr>
            </a:solidFill>
          </a:ln>
          <a:effectLst/>
        </p:spPr>
        <p:txBody>
          <a:bodyPr tIns="0" bIns="182880" anchor="b"/>
          <a:lstStyle>
            <a:lvl1pPr algn="ctr">
              <a:buNone/>
              <a:defRPr sz="600"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43" hasCustomPrompt="1"/>
          </p:nvPr>
        </p:nvSpPr>
        <p:spPr>
          <a:xfrm>
            <a:off x="7135134" y="1276350"/>
            <a:ext cx="1249474" cy="1249474"/>
          </a:xfrm>
          <a:prstGeom prst="ellipse">
            <a:avLst/>
          </a:prstGeom>
          <a:solidFill>
            <a:schemeClr val="bg1">
              <a:lumMod val="85000"/>
            </a:schemeClr>
          </a:solidFill>
          <a:ln w="19050">
            <a:solidFill>
              <a:schemeClr val="bg1">
                <a:lumMod val="95000"/>
              </a:schemeClr>
            </a:solidFill>
          </a:ln>
          <a:effectLst/>
        </p:spPr>
        <p:txBody>
          <a:bodyPr tIns="0" bIns="182880" anchor="b"/>
          <a:lstStyle>
            <a:lvl1pPr algn="ctr">
              <a:buNone/>
              <a:defRPr sz="600" baseline="0">
                <a:solidFill>
                  <a:schemeClr val="tx1">
                    <a:lumMod val="50000"/>
                    <a:lumOff val="50000"/>
                  </a:schemeClr>
                </a:solidFill>
              </a:defRPr>
            </a:lvl1pPr>
          </a:lstStyle>
          <a:p>
            <a:r>
              <a:rPr lang="en-US" dirty="0"/>
              <a:t>Click Icon To Add Image</a:t>
            </a:r>
          </a:p>
        </p:txBody>
      </p:sp>
      <p:sp>
        <p:nvSpPr>
          <p:cNvPr id="12"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3"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dirty="0"/>
              <a:t>Click to edit Master title style</a:t>
            </a:r>
          </a:p>
        </p:txBody>
      </p:sp>
      <p:sp>
        <p:nvSpPr>
          <p:cNvPr id="10" name="Picture Placeholder 7"/>
          <p:cNvSpPr>
            <a:spLocks noGrp="1"/>
          </p:cNvSpPr>
          <p:nvPr>
            <p:ph type="pic" sz="quarter" idx="44" hasCustomPrompt="1"/>
          </p:nvPr>
        </p:nvSpPr>
        <p:spPr>
          <a:xfrm>
            <a:off x="755084" y="3114675"/>
            <a:ext cx="1249474" cy="1249474"/>
          </a:xfrm>
          <a:prstGeom prst="ellipse">
            <a:avLst/>
          </a:prstGeom>
          <a:solidFill>
            <a:schemeClr val="bg1">
              <a:lumMod val="85000"/>
            </a:schemeClr>
          </a:solidFill>
          <a:ln w="19050">
            <a:solidFill>
              <a:schemeClr val="bg1">
                <a:lumMod val="95000"/>
              </a:schemeClr>
            </a:solidFill>
          </a:ln>
          <a:effectLst/>
        </p:spPr>
        <p:txBody>
          <a:bodyPr tIns="0" bIns="182880" anchor="b"/>
          <a:lstStyle>
            <a:lvl1pPr algn="ctr">
              <a:buNone/>
              <a:defRPr sz="600" baseline="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45" hasCustomPrompt="1"/>
          </p:nvPr>
        </p:nvSpPr>
        <p:spPr>
          <a:xfrm>
            <a:off x="2881768" y="3114675"/>
            <a:ext cx="1249474" cy="1249474"/>
          </a:xfrm>
          <a:prstGeom prst="ellipse">
            <a:avLst/>
          </a:prstGeom>
          <a:solidFill>
            <a:schemeClr val="bg1">
              <a:lumMod val="85000"/>
            </a:schemeClr>
          </a:solidFill>
          <a:ln w="19050">
            <a:solidFill>
              <a:schemeClr val="bg1">
                <a:lumMod val="95000"/>
              </a:schemeClr>
            </a:solidFill>
          </a:ln>
          <a:effectLst/>
        </p:spPr>
        <p:txBody>
          <a:bodyPr tIns="0" bIns="182880" anchor="b"/>
          <a:lstStyle>
            <a:lvl1pPr algn="ctr">
              <a:buNone/>
              <a:defRPr sz="600" baseline="0">
                <a:solidFill>
                  <a:schemeClr val="tx1">
                    <a:lumMod val="50000"/>
                    <a:lumOff val="50000"/>
                  </a:schemeClr>
                </a:solidFill>
              </a:defRPr>
            </a:lvl1pPr>
          </a:lstStyle>
          <a:p>
            <a:r>
              <a:rPr lang="en-US" dirty="0"/>
              <a:t>Click Icon To Add Image</a:t>
            </a:r>
          </a:p>
        </p:txBody>
      </p:sp>
      <p:sp>
        <p:nvSpPr>
          <p:cNvPr id="14" name="Picture Placeholder 7"/>
          <p:cNvSpPr>
            <a:spLocks noGrp="1"/>
          </p:cNvSpPr>
          <p:nvPr>
            <p:ph type="pic" sz="quarter" idx="46" hasCustomPrompt="1"/>
          </p:nvPr>
        </p:nvSpPr>
        <p:spPr>
          <a:xfrm>
            <a:off x="5008451" y="3114675"/>
            <a:ext cx="1249474" cy="1249474"/>
          </a:xfrm>
          <a:prstGeom prst="ellipse">
            <a:avLst/>
          </a:prstGeom>
          <a:solidFill>
            <a:schemeClr val="bg1">
              <a:lumMod val="85000"/>
            </a:schemeClr>
          </a:solidFill>
          <a:ln w="19050">
            <a:solidFill>
              <a:schemeClr val="bg1">
                <a:lumMod val="95000"/>
              </a:schemeClr>
            </a:solidFill>
          </a:ln>
          <a:effectLst/>
        </p:spPr>
        <p:txBody>
          <a:bodyPr tIns="0" bIns="182880" anchor="b"/>
          <a:lstStyle>
            <a:lvl1pPr algn="ctr">
              <a:buNone/>
              <a:defRPr sz="600" baseline="0">
                <a:solidFill>
                  <a:schemeClr val="tx1">
                    <a:lumMod val="50000"/>
                    <a:lumOff val="50000"/>
                  </a:schemeClr>
                </a:solidFill>
              </a:defRPr>
            </a:lvl1pPr>
          </a:lstStyle>
          <a:p>
            <a:r>
              <a:rPr lang="en-US" dirty="0"/>
              <a:t>Click Icon To Add Image</a:t>
            </a:r>
          </a:p>
        </p:txBody>
      </p:sp>
      <p:sp>
        <p:nvSpPr>
          <p:cNvPr id="15" name="Picture Placeholder 7"/>
          <p:cNvSpPr>
            <a:spLocks noGrp="1"/>
          </p:cNvSpPr>
          <p:nvPr>
            <p:ph type="pic" sz="quarter" idx="47" hasCustomPrompt="1"/>
          </p:nvPr>
        </p:nvSpPr>
        <p:spPr>
          <a:xfrm>
            <a:off x="7135134" y="3114675"/>
            <a:ext cx="1249474" cy="1249474"/>
          </a:xfrm>
          <a:prstGeom prst="ellipse">
            <a:avLst/>
          </a:prstGeom>
          <a:solidFill>
            <a:schemeClr val="bg1">
              <a:lumMod val="85000"/>
            </a:schemeClr>
          </a:solidFill>
          <a:ln w="19050">
            <a:solidFill>
              <a:schemeClr val="bg1">
                <a:lumMod val="95000"/>
              </a:schemeClr>
            </a:solidFill>
          </a:ln>
          <a:effectLst/>
        </p:spPr>
        <p:txBody>
          <a:bodyPr tIns="0" bIns="182880" anchor="b"/>
          <a:lstStyle>
            <a:lvl1pPr algn="ctr">
              <a:buNone/>
              <a:defRPr sz="600"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6344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14">
    <p:spTree>
      <p:nvGrpSpPr>
        <p:cNvPr id="1" name=""/>
        <p:cNvGrpSpPr/>
        <p:nvPr/>
      </p:nvGrpSpPr>
      <p:grpSpPr>
        <a:xfrm>
          <a:off x="0" y="0"/>
          <a:ext cx="0" cy="0"/>
          <a:chOff x="0" y="0"/>
          <a:chExt cx="0" cy="0"/>
        </a:xfrm>
      </p:grpSpPr>
      <p:sp>
        <p:nvSpPr>
          <p:cNvPr id="2" name="Picture Placeholder 7"/>
          <p:cNvSpPr>
            <a:spLocks noGrp="1"/>
          </p:cNvSpPr>
          <p:nvPr>
            <p:ph type="pic" sz="quarter" idx="10" hasCustomPrompt="1"/>
          </p:nvPr>
        </p:nvSpPr>
        <p:spPr>
          <a:xfrm>
            <a:off x="5812857" y="361949"/>
            <a:ext cx="2930892" cy="2727759"/>
          </a:xfrm>
          <a:prstGeom prst="rect">
            <a:avLst/>
          </a:prstGeom>
          <a:solidFill>
            <a:schemeClr val="bg1">
              <a:lumMod val="95000"/>
            </a:schemeClr>
          </a:solidFill>
          <a:ln w="19050">
            <a:noFill/>
          </a:ln>
        </p:spPr>
        <p:txBody>
          <a:bodyPr lIns="0" tIns="0" rIns="0" bIns="182880" anchor="b"/>
          <a:lstStyle>
            <a:lvl1pPr algn="ctr" rtl="0">
              <a:buNone/>
              <a:defRPr sz="1400">
                <a:solidFill>
                  <a:schemeClr val="tx1">
                    <a:lumMod val="75000"/>
                    <a:lumOff val="25000"/>
                  </a:schemeClr>
                </a:solidFill>
              </a:defRPr>
            </a:lvl1pPr>
          </a:lstStyle>
          <a:p>
            <a:r>
              <a:rPr lang="en-US" dirty="0"/>
              <a:t>Image Holder</a:t>
            </a:r>
          </a:p>
        </p:txBody>
      </p:sp>
      <p:sp>
        <p:nvSpPr>
          <p:cNvPr id="3" name="Picture Placeholder 7"/>
          <p:cNvSpPr>
            <a:spLocks noGrp="1"/>
          </p:cNvSpPr>
          <p:nvPr>
            <p:ph type="pic" sz="quarter" idx="11" hasCustomPrompt="1"/>
          </p:nvPr>
        </p:nvSpPr>
        <p:spPr>
          <a:xfrm>
            <a:off x="2695075" y="361949"/>
            <a:ext cx="2930892" cy="2727759"/>
          </a:xfrm>
          <a:prstGeom prst="rect">
            <a:avLst/>
          </a:prstGeom>
          <a:solidFill>
            <a:schemeClr val="bg1">
              <a:lumMod val="95000"/>
            </a:schemeClr>
          </a:solidFill>
          <a:ln w="19050">
            <a:noFill/>
          </a:ln>
        </p:spPr>
        <p:txBody>
          <a:bodyPr lIns="0" tIns="0" rIns="0" bIns="182880" anchor="b"/>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5355883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S37">
    <p:spTree>
      <p:nvGrpSpPr>
        <p:cNvPr id="1" name=""/>
        <p:cNvGrpSpPr/>
        <p:nvPr/>
      </p:nvGrpSpPr>
      <p:grpSpPr>
        <a:xfrm>
          <a:off x="0" y="0"/>
          <a:ext cx="0" cy="0"/>
          <a:chOff x="0" y="0"/>
          <a:chExt cx="0" cy="0"/>
        </a:xfrm>
      </p:grpSpPr>
      <p:sp>
        <p:nvSpPr>
          <p:cNvPr id="5" name="Picture Placeholder 7"/>
          <p:cNvSpPr>
            <a:spLocks noGrp="1"/>
          </p:cNvSpPr>
          <p:nvPr>
            <p:ph type="pic" sz="quarter" idx="29" hasCustomPrompt="1"/>
          </p:nvPr>
        </p:nvSpPr>
        <p:spPr>
          <a:xfrm>
            <a:off x="654617" y="1476375"/>
            <a:ext cx="1450408" cy="1450408"/>
          </a:xfrm>
          <a:prstGeom prst="ellipse">
            <a:avLst/>
          </a:prstGeom>
          <a:solidFill>
            <a:schemeClr val="bg1">
              <a:lumMod val="85000"/>
            </a:schemeClr>
          </a:solidFill>
          <a:ln w="19050">
            <a:solidFill>
              <a:schemeClr val="bg1">
                <a:lumMod val="95000"/>
              </a:schemeClr>
            </a:solidFill>
          </a:ln>
          <a:effectLst/>
        </p:spPr>
        <p:txBody>
          <a:bodyPr tIns="0" bIns="182880" anchor="b"/>
          <a:lstStyle>
            <a:lvl1pPr algn="ctr">
              <a:buNone/>
              <a:defRPr sz="600" baseline="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39" hasCustomPrompt="1"/>
          </p:nvPr>
        </p:nvSpPr>
        <p:spPr>
          <a:xfrm>
            <a:off x="4831784" y="1476375"/>
            <a:ext cx="1450408" cy="1450408"/>
          </a:xfrm>
          <a:prstGeom prst="ellipse">
            <a:avLst/>
          </a:prstGeom>
          <a:solidFill>
            <a:schemeClr val="bg1">
              <a:lumMod val="85000"/>
            </a:schemeClr>
          </a:solidFill>
          <a:ln w="19050">
            <a:solidFill>
              <a:schemeClr val="bg1">
                <a:lumMod val="95000"/>
              </a:schemeClr>
            </a:solidFill>
          </a:ln>
          <a:effectLst/>
        </p:spPr>
        <p:txBody>
          <a:bodyPr tIns="0" bIns="182880" anchor="b"/>
          <a:lstStyle>
            <a:lvl1pPr algn="ctr">
              <a:buNone/>
              <a:defRPr sz="600" baseline="0">
                <a:solidFill>
                  <a:schemeClr val="tx1">
                    <a:lumMod val="50000"/>
                    <a:lumOff val="50000"/>
                  </a:schemeClr>
                </a:solidFill>
              </a:defRPr>
            </a:lvl1pPr>
          </a:lstStyle>
          <a:p>
            <a:r>
              <a:rPr lang="en-US" dirty="0"/>
              <a:t>Click Icon To Add Image</a:t>
            </a:r>
          </a:p>
        </p:txBody>
      </p:sp>
      <p:sp>
        <p:nvSpPr>
          <p:cNvPr id="12"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3"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dirty="0"/>
              <a:t>Click to edit Master title style</a:t>
            </a:r>
          </a:p>
        </p:txBody>
      </p:sp>
      <p:sp>
        <p:nvSpPr>
          <p:cNvPr id="10" name="Picture Placeholder 7"/>
          <p:cNvSpPr>
            <a:spLocks noGrp="1"/>
          </p:cNvSpPr>
          <p:nvPr>
            <p:ph type="pic" sz="quarter" idx="44" hasCustomPrompt="1"/>
          </p:nvPr>
        </p:nvSpPr>
        <p:spPr>
          <a:xfrm>
            <a:off x="654617" y="3248025"/>
            <a:ext cx="1450408" cy="1450408"/>
          </a:xfrm>
          <a:prstGeom prst="ellipse">
            <a:avLst/>
          </a:prstGeom>
          <a:solidFill>
            <a:schemeClr val="bg1">
              <a:lumMod val="85000"/>
            </a:schemeClr>
          </a:solidFill>
          <a:ln w="19050">
            <a:solidFill>
              <a:schemeClr val="bg1">
                <a:lumMod val="95000"/>
              </a:schemeClr>
            </a:solidFill>
          </a:ln>
          <a:effectLst/>
        </p:spPr>
        <p:txBody>
          <a:bodyPr tIns="0" bIns="182880" anchor="b"/>
          <a:lstStyle>
            <a:lvl1pPr algn="ctr">
              <a:buNone/>
              <a:defRPr sz="600" baseline="0">
                <a:solidFill>
                  <a:schemeClr val="tx1">
                    <a:lumMod val="50000"/>
                    <a:lumOff val="50000"/>
                  </a:schemeClr>
                </a:solidFill>
              </a:defRPr>
            </a:lvl1pPr>
          </a:lstStyle>
          <a:p>
            <a:r>
              <a:rPr lang="en-US" dirty="0"/>
              <a:t>Click Icon To Add Image</a:t>
            </a:r>
          </a:p>
        </p:txBody>
      </p:sp>
      <p:sp>
        <p:nvSpPr>
          <p:cNvPr id="14" name="Picture Placeholder 7"/>
          <p:cNvSpPr>
            <a:spLocks noGrp="1"/>
          </p:cNvSpPr>
          <p:nvPr>
            <p:ph type="pic" sz="quarter" idx="46" hasCustomPrompt="1"/>
          </p:nvPr>
        </p:nvSpPr>
        <p:spPr>
          <a:xfrm>
            <a:off x="4831784" y="3248025"/>
            <a:ext cx="1450408" cy="1450408"/>
          </a:xfrm>
          <a:prstGeom prst="ellipse">
            <a:avLst/>
          </a:prstGeom>
          <a:solidFill>
            <a:schemeClr val="bg1">
              <a:lumMod val="85000"/>
            </a:schemeClr>
          </a:solidFill>
          <a:ln w="19050">
            <a:solidFill>
              <a:schemeClr val="bg1">
                <a:lumMod val="95000"/>
              </a:schemeClr>
            </a:solidFill>
          </a:ln>
          <a:effectLst/>
        </p:spPr>
        <p:txBody>
          <a:bodyPr tIns="0" bIns="182880" anchor="b"/>
          <a:lstStyle>
            <a:lvl1pPr algn="ctr">
              <a:buNone/>
              <a:defRPr sz="600"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992433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S37">
    <p:spTree>
      <p:nvGrpSpPr>
        <p:cNvPr id="1" name=""/>
        <p:cNvGrpSpPr/>
        <p:nvPr/>
      </p:nvGrpSpPr>
      <p:grpSpPr>
        <a:xfrm>
          <a:off x="0" y="0"/>
          <a:ext cx="0" cy="0"/>
          <a:chOff x="0" y="0"/>
          <a:chExt cx="0" cy="0"/>
        </a:xfrm>
      </p:grpSpPr>
      <p:sp>
        <p:nvSpPr>
          <p:cNvPr id="12"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3"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dirty="0"/>
              <a:t>Click to edit Master title style</a:t>
            </a:r>
          </a:p>
        </p:txBody>
      </p:sp>
      <p:sp>
        <p:nvSpPr>
          <p:cNvPr id="9" name="Picture Placeholder 7"/>
          <p:cNvSpPr>
            <a:spLocks noGrp="1"/>
          </p:cNvSpPr>
          <p:nvPr>
            <p:ph type="pic" sz="quarter" idx="29" hasCustomPrompt="1"/>
          </p:nvPr>
        </p:nvSpPr>
        <p:spPr>
          <a:xfrm>
            <a:off x="3048000" y="1476375"/>
            <a:ext cx="1450408" cy="1450408"/>
          </a:xfrm>
          <a:prstGeom prst="ellipse">
            <a:avLst/>
          </a:prstGeom>
          <a:solidFill>
            <a:schemeClr val="bg1">
              <a:lumMod val="85000"/>
            </a:schemeClr>
          </a:solidFill>
          <a:ln w="19050">
            <a:solidFill>
              <a:schemeClr val="bg1">
                <a:lumMod val="95000"/>
              </a:schemeClr>
            </a:solidFill>
          </a:ln>
          <a:effectLst/>
        </p:spPr>
        <p:txBody>
          <a:bodyPr tIns="0" bIns="182880" anchor="b"/>
          <a:lstStyle>
            <a:lvl1pPr algn="ctr">
              <a:buNone/>
              <a:defRPr sz="600" baseline="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39" hasCustomPrompt="1"/>
          </p:nvPr>
        </p:nvSpPr>
        <p:spPr>
          <a:xfrm>
            <a:off x="4648200" y="1476375"/>
            <a:ext cx="1450408" cy="1450408"/>
          </a:xfrm>
          <a:prstGeom prst="ellipse">
            <a:avLst/>
          </a:prstGeom>
          <a:solidFill>
            <a:schemeClr val="bg1">
              <a:lumMod val="85000"/>
            </a:schemeClr>
          </a:solidFill>
          <a:ln w="19050">
            <a:solidFill>
              <a:schemeClr val="bg1">
                <a:lumMod val="95000"/>
              </a:schemeClr>
            </a:solidFill>
          </a:ln>
          <a:effectLst/>
        </p:spPr>
        <p:txBody>
          <a:bodyPr tIns="0" bIns="182880" anchor="b"/>
          <a:lstStyle>
            <a:lvl1pPr algn="ctr">
              <a:buNone/>
              <a:defRPr sz="600" baseline="0">
                <a:solidFill>
                  <a:schemeClr val="tx1">
                    <a:lumMod val="50000"/>
                    <a:lumOff val="50000"/>
                  </a:schemeClr>
                </a:solidFill>
              </a:defRPr>
            </a:lvl1pPr>
          </a:lstStyle>
          <a:p>
            <a:r>
              <a:rPr lang="en-US" dirty="0"/>
              <a:t>Click Icon To Add Image</a:t>
            </a:r>
          </a:p>
        </p:txBody>
      </p:sp>
      <p:sp>
        <p:nvSpPr>
          <p:cNvPr id="15" name="Picture Placeholder 7"/>
          <p:cNvSpPr>
            <a:spLocks noGrp="1"/>
          </p:cNvSpPr>
          <p:nvPr>
            <p:ph type="pic" sz="quarter" idx="44" hasCustomPrompt="1"/>
          </p:nvPr>
        </p:nvSpPr>
        <p:spPr>
          <a:xfrm>
            <a:off x="3048000" y="3248025"/>
            <a:ext cx="1450408" cy="1450408"/>
          </a:xfrm>
          <a:prstGeom prst="ellipse">
            <a:avLst/>
          </a:prstGeom>
          <a:solidFill>
            <a:schemeClr val="bg1">
              <a:lumMod val="85000"/>
            </a:schemeClr>
          </a:solidFill>
          <a:ln w="19050">
            <a:solidFill>
              <a:schemeClr val="bg1">
                <a:lumMod val="95000"/>
              </a:schemeClr>
            </a:solidFill>
          </a:ln>
          <a:effectLst/>
        </p:spPr>
        <p:txBody>
          <a:bodyPr tIns="0" bIns="182880" anchor="b"/>
          <a:lstStyle>
            <a:lvl1pPr algn="ctr">
              <a:buNone/>
              <a:defRPr sz="600" baseline="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46" hasCustomPrompt="1"/>
          </p:nvPr>
        </p:nvSpPr>
        <p:spPr>
          <a:xfrm>
            <a:off x="4648200" y="3248025"/>
            <a:ext cx="1450408" cy="1450408"/>
          </a:xfrm>
          <a:prstGeom prst="ellipse">
            <a:avLst/>
          </a:prstGeom>
          <a:solidFill>
            <a:schemeClr val="bg1">
              <a:lumMod val="85000"/>
            </a:schemeClr>
          </a:solidFill>
          <a:ln w="19050">
            <a:solidFill>
              <a:schemeClr val="bg1">
                <a:lumMod val="95000"/>
              </a:schemeClr>
            </a:solidFill>
          </a:ln>
          <a:effectLst/>
        </p:spPr>
        <p:txBody>
          <a:bodyPr tIns="0" bIns="182880" anchor="b"/>
          <a:lstStyle>
            <a:lvl1pPr algn="ctr">
              <a:buNone/>
              <a:defRPr sz="600"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273426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57">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dirty="0"/>
              <a:t>Click to edit Master title style</a:t>
            </a:r>
          </a:p>
        </p:txBody>
      </p:sp>
      <p:sp>
        <p:nvSpPr>
          <p:cNvPr id="55" name="Picture Placeholder 54"/>
          <p:cNvSpPr>
            <a:spLocks noGrp="1"/>
          </p:cNvSpPr>
          <p:nvPr>
            <p:ph type="pic" sz="quarter" idx="24" hasCustomPrompt="1"/>
          </p:nvPr>
        </p:nvSpPr>
        <p:spPr>
          <a:xfrm>
            <a:off x="3829945" y="1893958"/>
            <a:ext cx="1485302" cy="2439375"/>
          </a:xfrm>
          <a:custGeom>
            <a:avLst/>
            <a:gdLst>
              <a:gd name="connsiteX0" fmla="*/ 1485302 w 1485302"/>
              <a:gd name="connsiteY0" fmla="*/ 0 h 2439375"/>
              <a:gd name="connsiteX1" fmla="*/ 1485302 w 1485302"/>
              <a:gd name="connsiteY1" fmla="*/ 2439375 h 2439375"/>
              <a:gd name="connsiteX2" fmla="*/ 0 w 1485302"/>
              <a:gd name="connsiteY2" fmla="*/ 2439375 h 2439375"/>
              <a:gd name="connsiteX3" fmla="*/ 0 w 1485302"/>
              <a:gd name="connsiteY3" fmla="*/ 2382 h 2439375"/>
            </a:gdLst>
            <a:ahLst/>
            <a:cxnLst>
              <a:cxn ang="0">
                <a:pos x="connsiteX0" y="connsiteY0"/>
              </a:cxn>
              <a:cxn ang="0">
                <a:pos x="connsiteX1" y="connsiteY1"/>
              </a:cxn>
              <a:cxn ang="0">
                <a:pos x="connsiteX2" y="connsiteY2"/>
              </a:cxn>
              <a:cxn ang="0">
                <a:pos x="connsiteX3" y="connsiteY3"/>
              </a:cxn>
            </a:cxnLst>
            <a:rect l="l" t="t" r="r" b="b"/>
            <a:pathLst>
              <a:path w="1485302" h="2439375">
                <a:moveTo>
                  <a:pt x="1485302" y="0"/>
                </a:moveTo>
                <a:lnTo>
                  <a:pt x="1485302" y="2439375"/>
                </a:lnTo>
                <a:lnTo>
                  <a:pt x="0" y="2439375"/>
                </a:lnTo>
                <a:lnTo>
                  <a:pt x="0" y="2382"/>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
        <p:nvSpPr>
          <p:cNvPr id="54" name="Picture Placeholder 53"/>
          <p:cNvSpPr>
            <a:spLocks noGrp="1"/>
          </p:cNvSpPr>
          <p:nvPr>
            <p:ph type="pic" sz="quarter" idx="25" hasCustomPrompt="1"/>
          </p:nvPr>
        </p:nvSpPr>
        <p:spPr>
          <a:xfrm>
            <a:off x="896886" y="1893958"/>
            <a:ext cx="1485302" cy="2439375"/>
          </a:xfrm>
          <a:custGeom>
            <a:avLst/>
            <a:gdLst>
              <a:gd name="connsiteX0" fmla="*/ 1485302 w 1485302"/>
              <a:gd name="connsiteY0" fmla="*/ 0 h 2439375"/>
              <a:gd name="connsiteX1" fmla="*/ 1485302 w 1485302"/>
              <a:gd name="connsiteY1" fmla="*/ 2439375 h 2439375"/>
              <a:gd name="connsiteX2" fmla="*/ 0 w 1485302"/>
              <a:gd name="connsiteY2" fmla="*/ 2439375 h 2439375"/>
              <a:gd name="connsiteX3" fmla="*/ 0 w 1485302"/>
              <a:gd name="connsiteY3" fmla="*/ 2382 h 2439375"/>
            </a:gdLst>
            <a:ahLst/>
            <a:cxnLst>
              <a:cxn ang="0">
                <a:pos x="connsiteX0" y="connsiteY0"/>
              </a:cxn>
              <a:cxn ang="0">
                <a:pos x="connsiteX1" y="connsiteY1"/>
              </a:cxn>
              <a:cxn ang="0">
                <a:pos x="connsiteX2" y="connsiteY2"/>
              </a:cxn>
              <a:cxn ang="0">
                <a:pos x="connsiteX3" y="connsiteY3"/>
              </a:cxn>
            </a:cxnLst>
            <a:rect l="l" t="t" r="r" b="b"/>
            <a:pathLst>
              <a:path w="1485302" h="2439375">
                <a:moveTo>
                  <a:pt x="1485302" y="0"/>
                </a:moveTo>
                <a:lnTo>
                  <a:pt x="1485302" y="2439375"/>
                </a:lnTo>
                <a:lnTo>
                  <a:pt x="0" y="2439375"/>
                </a:lnTo>
                <a:lnTo>
                  <a:pt x="0" y="2382"/>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
        <p:nvSpPr>
          <p:cNvPr id="56" name="Picture Placeholder 55"/>
          <p:cNvSpPr>
            <a:spLocks noGrp="1"/>
          </p:cNvSpPr>
          <p:nvPr>
            <p:ph type="pic" sz="quarter" idx="26" hasCustomPrompt="1"/>
          </p:nvPr>
        </p:nvSpPr>
        <p:spPr>
          <a:xfrm>
            <a:off x="6764286" y="1893958"/>
            <a:ext cx="1485302" cy="2439375"/>
          </a:xfrm>
          <a:custGeom>
            <a:avLst/>
            <a:gdLst>
              <a:gd name="connsiteX0" fmla="*/ 1485302 w 1485302"/>
              <a:gd name="connsiteY0" fmla="*/ 0 h 2439375"/>
              <a:gd name="connsiteX1" fmla="*/ 1485302 w 1485302"/>
              <a:gd name="connsiteY1" fmla="*/ 2439375 h 2439375"/>
              <a:gd name="connsiteX2" fmla="*/ 0 w 1485302"/>
              <a:gd name="connsiteY2" fmla="*/ 2439375 h 2439375"/>
              <a:gd name="connsiteX3" fmla="*/ 0 w 1485302"/>
              <a:gd name="connsiteY3" fmla="*/ 2382 h 2439375"/>
            </a:gdLst>
            <a:ahLst/>
            <a:cxnLst>
              <a:cxn ang="0">
                <a:pos x="connsiteX0" y="connsiteY0"/>
              </a:cxn>
              <a:cxn ang="0">
                <a:pos x="connsiteX1" y="connsiteY1"/>
              </a:cxn>
              <a:cxn ang="0">
                <a:pos x="connsiteX2" y="connsiteY2"/>
              </a:cxn>
              <a:cxn ang="0">
                <a:pos x="connsiteX3" y="connsiteY3"/>
              </a:cxn>
            </a:cxnLst>
            <a:rect l="l" t="t" r="r" b="b"/>
            <a:pathLst>
              <a:path w="1485302" h="2439375">
                <a:moveTo>
                  <a:pt x="1485302" y="0"/>
                </a:moveTo>
                <a:lnTo>
                  <a:pt x="1485302" y="2439375"/>
                </a:lnTo>
                <a:lnTo>
                  <a:pt x="0" y="2439375"/>
                </a:lnTo>
                <a:lnTo>
                  <a:pt x="0" y="2382"/>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929544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S57">
    <p:spTree>
      <p:nvGrpSpPr>
        <p:cNvPr id="1" name=""/>
        <p:cNvGrpSpPr/>
        <p:nvPr/>
      </p:nvGrpSpPr>
      <p:grpSpPr>
        <a:xfrm>
          <a:off x="0" y="0"/>
          <a:ext cx="0" cy="0"/>
          <a:chOff x="0" y="0"/>
          <a:chExt cx="0" cy="0"/>
        </a:xfrm>
      </p:grpSpPr>
      <p:sp>
        <p:nvSpPr>
          <p:cNvPr id="38" name="Picture Placeholder 37"/>
          <p:cNvSpPr>
            <a:spLocks noGrp="1"/>
          </p:cNvSpPr>
          <p:nvPr>
            <p:ph type="pic" sz="quarter" idx="25" hasCustomPrompt="1"/>
          </p:nvPr>
        </p:nvSpPr>
        <p:spPr>
          <a:xfrm>
            <a:off x="449995" y="1004261"/>
            <a:ext cx="1941071" cy="3187902"/>
          </a:xfrm>
          <a:custGeom>
            <a:avLst/>
            <a:gdLst>
              <a:gd name="connsiteX0" fmla="*/ 1941071 w 1941071"/>
              <a:gd name="connsiteY0" fmla="*/ 0 h 3187902"/>
              <a:gd name="connsiteX1" fmla="*/ 1941071 w 1941071"/>
              <a:gd name="connsiteY1" fmla="*/ 3187902 h 3187902"/>
              <a:gd name="connsiteX2" fmla="*/ 0 w 1941071"/>
              <a:gd name="connsiteY2" fmla="*/ 3187902 h 3187902"/>
              <a:gd name="connsiteX3" fmla="*/ 0 w 1941071"/>
              <a:gd name="connsiteY3" fmla="*/ 3113 h 3187902"/>
            </a:gdLst>
            <a:ahLst/>
            <a:cxnLst>
              <a:cxn ang="0">
                <a:pos x="connsiteX0" y="connsiteY0"/>
              </a:cxn>
              <a:cxn ang="0">
                <a:pos x="connsiteX1" y="connsiteY1"/>
              </a:cxn>
              <a:cxn ang="0">
                <a:pos x="connsiteX2" y="connsiteY2"/>
              </a:cxn>
              <a:cxn ang="0">
                <a:pos x="connsiteX3" y="connsiteY3"/>
              </a:cxn>
            </a:cxnLst>
            <a:rect l="l" t="t" r="r" b="b"/>
            <a:pathLst>
              <a:path w="1941071" h="3187902">
                <a:moveTo>
                  <a:pt x="1941071" y="0"/>
                </a:moveTo>
                <a:lnTo>
                  <a:pt x="1941071" y="3187902"/>
                </a:lnTo>
                <a:lnTo>
                  <a:pt x="0" y="3187902"/>
                </a:lnTo>
                <a:lnTo>
                  <a:pt x="0" y="3113"/>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
        <p:nvSpPr>
          <p:cNvPr id="40" name="Picture Placeholder 39"/>
          <p:cNvSpPr>
            <a:spLocks noGrp="1"/>
          </p:cNvSpPr>
          <p:nvPr>
            <p:ph type="pic" sz="quarter" idx="24" hasCustomPrompt="1"/>
          </p:nvPr>
        </p:nvSpPr>
        <p:spPr>
          <a:xfrm>
            <a:off x="1492526" y="1004261"/>
            <a:ext cx="1941071" cy="3187902"/>
          </a:xfrm>
          <a:custGeom>
            <a:avLst/>
            <a:gdLst>
              <a:gd name="connsiteX0" fmla="*/ 1941071 w 1941071"/>
              <a:gd name="connsiteY0" fmla="*/ 0 h 3187902"/>
              <a:gd name="connsiteX1" fmla="*/ 1941071 w 1941071"/>
              <a:gd name="connsiteY1" fmla="*/ 3187902 h 3187902"/>
              <a:gd name="connsiteX2" fmla="*/ 0 w 1941071"/>
              <a:gd name="connsiteY2" fmla="*/ 3187902 h 3187902"/>
              <a:gd name="connsiteX3" fmla="*/ 0 w 1941071"/>
              <a:gd name="connsiteY3" fmla="*/ 3113 h 3187902"/>
            </a:gdLst>
            <a:ahLst/>
            <a:cxnLst>
              <a:cxn ang="0">
                <a:pos x="connsiteX0" y="connsiteY0"/>
              </a:cxn>
              <a:cxn ang="0">
                <a:pos x="connsiteX1" y="connsiteY1"/>
              </a:cxn>
              <a:cxn ang="0">
                <a:pos x="connsiteX2" y="connsiteY2"/>
              </a:cxn>
              <a:cxn ang="0">
                <a:pos x="connsiteX3" y="connsiteY3"/>
              </a:cxn>
            </a:cxnLst>
            <a:rect l="l" t="t" r="r" b="b"/>
            <a:pathLst>
              <a:path w="1941071" h="3187902">
                <a:moveTo>
                  <a:pt x="1941071" y="0"/>
                </a:moveTo>
                <a:lnTo>
                  <a:pt x="1941071" y="3187902"/>
                </a:lnTo>
                <a:lnTo>
                  <a:pt x="0" y="3187902"/>
                </a:lnTo>
                <a:lnTo>
                  <a:pt x="0" y="3113"/>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6756728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S57">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dirty="0"/>
              <a:t>Click to edit Master title style</a:t>
            </a:r>
          </a:p>
        </p:txBody>
      </p:sp>
      <p:sp>
        <p:nvSpPr>
          <p:cNvPr id="55" name="Picture Placeholder 54"/>
          <p:cNvSpPr>
            <a:spLocks noGrp="1"/>
          </p:cNvSpPr>
          <p:nvPr>
            <p:ph type="pic" sz="quarter" idx="24" hasCustomPrompt="1"/>
          </p:nvPr>
        </p:nvSpPr>
        <p:spPr>
          <a:xfrm>
            <a:off x="3829945" y="1893958"/>
            <a:ext cx="1485302" cy="2439375"/>
          </a:xfrm>
          <a:custGeom>
            <a:avLst/>
            <a:gdLst>
              <a:gd name="connsiteX0" fmla="*/ 1485302 w 1485302"/>
              <a:gd name="connsiteY0" fmla="*/ 0 h 2439375"/>
              <a:gd name="connsiteX1" fmla="*/ 1485302 w 1485302"/>
              <a:gd name="connsiteY1" fmla="*/ 2439375 h 2439375"/>
              <a:gd name="connsiteX2" fmla="*/ 0 w 1485302"/>
              <a:gd name="connsiteY2" fmla="*/ 2439375 h 2439375"/>
              <a:gd name="connsiteX3" fmla="*/ 0 w 1485302"/>
              <a:gd name="connsiteY3" fmla="*/ 2382 h 2439375"/>
            </a:gdLst>
            <a:ahLst/>
            <a:cxnLst>
              <a:cxn ang="0">
                <a:pos x="connsiteX0" y="connsiteY0"/>
              </a:cxn>
              <a:cxn ang="0">
                <a:pos x="connsiteX1" y="connsiteY1"/>
              </a:cxn>
              <a:cxn ang="0">
                <a:pos x="connsiteX2" y="connsiteY2"/>
              </a:cxn>
              <a:cxn ang="0">
                <a:pos x="connsiteX3" y="connsiteY3"/>
              </a:cxn>
            </a:cxnLst>
            <a:rect l="l" t="t" r="r" b="b"/>
            <a:pathLst>
              <a:path w="1485302" h="2439375">
                <a:moveTo>
                  <a:pt x="1485302" y="0"/>
                </a:moveTo>
                <a:lnTo>
                  <a:pt x="1485302" y="2439375"/>
                </a:lnTo>
                <a:lnTo>
                  <a:pt x="0" y="2439375"/>
                </a:lnTo>
                <a:lnTo>
                  <a:pt x="0" y="2382"/>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
        <p:nvSpPr>
          <p:cNvPr id="54" name="Picture Placeholder 53"/>
          <p:cNvSpPr>
            <a:spLocks noGrp="1"/>
          </p:cNvSpPr>
          <p:nvPr>
            <p:ph type="pic" sz="quarter" idx="25" hasCustomPrompt="1"/>
          </p:nvPr>
        </p:nvSpPr>
        <p:spPr>
          <a:xfrm>
            <a:off x="1905000" y="2021306"/>
            <a:ext cx="1330222" cy="2184680"/>
          </a:xfrm>
          <a:custGeom>
            <a:avLst/>
            <a:gdLst>
              <a:gd name="connsiteX0" fmla="*/ 1485302 w 1485302"/>
              <a:gd name="connsiteY0" fmla="*/ 0 h 2439375"/>
              <a:gd name="connsiteX1" fmla="*/ 1485302 w 1485302"/>
              <a:gd name="connsiteY1" fmla="*/ 2439375 h 2439375"/>
              <a:gd name="connsiteX2" fmla="*/ 0 w 1485302"/>
              <a:gd name="connsiteY2" fmla="*/ 2439375 h 2439375"/>
              <a:gd name="connsiteX3" fmla="*/ 0 w 1485302"/>
              <a:gd name="connsiteY3" fmla="*/ 2382 h 2439375"/>
            </a:gdLst>
            <a:ahLst/>
            <a:cxnLst>
              <a:cxn ang="0">
                <a:pos x="connsiteX0" y="connsiteY0"/>
              </a:cxn>
              <a:cxn ang="0">
                <a:pos x="connsiteX1" y="connsiteY1"/>
              </a:cxn>
              <a:cxn ang="0">
                <a:pos x="connsiteX2" y="connsiteY2"/>
              </a:cxn>
              <a:cxn ang="0">
                <a:pos x="connsiteX3" y="connsiteY3"/>
              </a:cxn>
            </a:cxnLst>
            <a:rect l="l" t="t" r="r" b="b"/>
            <a:pathLst>
              <a:path w="1485302" h="2439375">
                <a:moveTo>
                  <a:pt x="1485302" y="0"/>
                </a:moveTo>
                <a:lnTo>
                  <a:pt x="1485302" y="2439375"/>
                </a:lnTo>
                <a:lnTo>
                  <a:pt x="0" y="2439375"/>
                </a:lnTo>
                <a:lnTo>
                  <a:pt x="0" y="2382"/>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
        <p:nvSpPr>
          <p:cNvPr id="56" name="Picture Placeholder 55"/>
          <p:cNvSpPr>
            <a:spLocks noGrp="1"/>
          </p:cNvSpPr>
          <p:nvPr>
            <p:ph type="pic" sz="quarter" idx="26" hasCustomPrompt="1"/>
          </p:nvPr>
        </p:nvSpPr>
        <p:spPr>
          <a:xfrm>
            <a:off x="5907564" y="2021306"/>
            <a:ext cx="1330222" cy="2184680"/>
          </a:xfrm>
          <a:custGeom>
            <a:avLst/>
            <a:gdLst>
              <a:gd name="connsiteX0" fmla="*/ 1485302 w 1485302"/>
              <a:gd name="connsiteY0" fmla="*/ 0 h 2439375"/>
              <a:gd name="connsiteX1" fmla="*/ 1485302 w 1485302"/>
              <a:gd name="connsiteY1" fmla="*/ 2439375 h 2439375"/>
              <a:gd name="connsiteX2" fmla="*/ 0 w 1485302"/>
              <a:gd name="connsiteY2" fmla="*/ 2439375 h 2439375"/>
              <a:gd name="connsiteX3" fmla="*/ 0 w 1485302"/>
              <a:gd name="connsiteY3" fmla="*/ 2382 h 2439375"/>
            </a:gdLst>
            <a:ahLst/>
            <a:cxnLst>
              <a:cxn ang="0">
                <a:pos x="connsiteX0" y="connsiteY0"/>
              </a:cxn>
              <a:cxn ang="0">
                <a:pos x="connsiteX1" y="connsiteY1"/>
              </a:cxn>
              <a:cxn ang="0">
                <a:pos x="connsiteX2" y="connsiteY2"/>
              </a:cxn>
              <a:cxn ang="0">
                <a:pos x="connsiteX3" y="connsiteY3"/>
              </a:cxn>
            </a:cxnLst>
            <a:rect l="l" t="t" r="r" b="b"/>
            <a:pathLst>
              <a:path w="1485302" h="2439375">
                <a:moveTo>
                  <a:pt x="1485302" y="0"/>
                </a:moveTo>
                <a:lnTo>
                  <a:pt x="1485302" y="2439375"/>
                </a:lnTo>
                <a:lnTo>
                  <a:pt x="0" y="2439375"/>
                </a:lnTo>
                <a:lnTo>
                  <a:pt x="0" y="2382"/>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
        <p:nvSpPr>
          <p:cNvPr id="9" name="Picture Placeholder 8"/>
          <p:cNvSpPr>
            <a:spLocks noGrp="1"/>
          </p:cNvSpPr>
          <p:nvPr>
            <p:ph type="pic" sz="quarter" idx="27" hasCustomPrompt="1"/>
          </p:nvPr>
        </p:nvSpPr>
        <p:spPr>
          <a:xfrm>
            <a:off x="390625" y="2146434"/>
            <a:ext cx="1177844" cy="1934424"/>
          </a:xfrm>
          <a:custGeom>
            <a:avLst/>
            <a:gdLst>
              <a:gd name="connsiteX0" fmla="*/ 1485302 w 1485302"/>
              <a:gd name="connsiteY0" fmla="*/ 0 h 2439375"/>
              <a:gd name="connsiteX1" fmla="*/ 1485302 w 1485302"/>
              <a:gd name="connsiteY1" fmla="*/ 2439375 h 2439375"/>
              <a:gd name="connsiteX2" fmla="*/ 0 w 1485302"/>
              <a:gd name="connsiteY2" fmla="*/ 2439375 h 2439375"/>
              <a:gd name="connsiteX3" fmla="*/ 0 w 1485302"/>
              <a:gd name="connsiteY3" fmla="*/ 2382 h 2439375"/>
            </a:gdLst>
            <a:ahLst/>
            <a:cxnLst>
              <a:cxn ang="0">
                <a:pos x="connsiteX0" y="connsiteY0"/>
              </a:cxn>
              <a:cxn ang="0">
                <a:pos x="connsiteX1" y="connsiteY1"/>
              </a:cxn>
              <a:cxn ang="0">
                <a:pos x="connsiteX2" y="connsiteY2"/>
              </a:cxn>
              <a:cxn ang="0">
                <a:pos x="connsiteX3" y="connsiteY3"/>
              </a:cxn>
            </a:cxnLst>
            <a:rect l="l" t="t" r="r" b="b"/>
            <a:pathLst>
              <a:path w="1485302" h="2439375">
                <a:moveTo>
                  <a:pt x="1485302" y="0"/>
                </a:moveTo>
                <a:lnTo>
                  <a:pt x="1485302" y="2439375"/>
                </a:lnTo>
                <a:lnTo>
                  <a:pt x="0" y="2439375"/>
                </a:lnTo>
                <a:lnTo>
                  <a:pt x="0" y="2382"/>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
        <p:nvSpPr>
          <p:cNvPr id="10" name="Picture Placeholder 9"/>
          <p:cNvSpPr>
            <a:spLocks noGrp="1"/>
          </p:cNvSpPr>
          <p:nvPr>
            <p:ph type="pic" sz="quarter" idx="28" hasCustomPrompt="1"/>
          </p:nvPr>
        </p:nvSpPr>
        <p:spPr>
          <a:xfrm>
            <a:off x="7571519" y="2146434"/>
            <a:ext cx="1177844" cy="1934424"/>
          </a:xfrm>
          <a:custGeom>
            <a:avLst/>
            <a:gdLst>
              <a:gd name="connsiteX0" fmla="*/ 1485302 w 1485302"/>
              <a:gd name="connsiteY0" fmla="*/ 0 h 2439375"/>
              <a:gd name="connsiteX1" fmla="*/ 1485302 w 1485302"/>
              <a:gd name="connsiteY1" fmla="*/ 2439375 h 2439375"/>
              <a:gd name="connsiteX2" fmla="*/ 0 w 1485302"/>
              <a:gd name="connsiteY2" fmla="*/ 2439375 h 2439375"/>
              <a:gd name="connsiteX3" fmla="*/ 0 w 1485302"/>
              <a:gd name="connsiteY3" fmla="*/ 2382 h 2439375"/>
            </a:gdLst>
            <a:ahLst/>
            <a:cxnLst>
              <a:cxn ang="0">
                <a:pos x="connsiteX0" y="connsiteY0"/>
              </a:cxn>
              <a:cxn ang="0">
                <a:pos x="connsiteX1" y="connsiteY1"/>
              </a:cxn>
              <a:cxn ang="0">
                <a:pos x="connsiteX2" y="connsiteY2"/>
              </a:cxn>
              <a:cxn ang="0">
                <a:pos x="connsiteX3" y="connsiteY3"/>
              </a:cxn>
            </a:cxnLst>
            <a:rect l="l" t="t" r="r" b="b"/>
            <a:pathLst>
              <a:path w="1485302" h="2439375">
                <a:moveTo>
                  <a:pt x="1485302" y="0"/>
                </a:moveTo>
                <a:lnTo>
                  <a:pt x="1485302" y="2439375"/>
                </a:lnTo>
                <a:lnTo>
                  <a:pt x="0" y="2439375"/>
                </a:lnTo>
                <a:lnTo>
                  <a:pt x="0" y="2382"/>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8942199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S57">
    <p:spTree>
      <p:nvGrpSpPr>
        <p:cNvPr id="1" name=""/>
        <p:cNvGrpSpPr/>
        <p:nvPr/>
      </p:nvGrpSpPr>
      <p:grpSpPr>
        <a:xfrm>
          <a:off x="0" y="0"/>
          <a:ext cx="0" cy="0"/>
          <a:chOff x="0" y="0"/>
          <a:chExt cx="0" cy="0"/>
        </a:xfrm>
      </p:grpSpPr>
      <p:sp>
        <p:nvSpPr>
          <p:cNvPr id="40" name="Picture Placeholder 39"/>
          <p:cNvSpPr>
            <a:spLocks noGrp="1"/>
          </p:cNvSpPr>
          <p:nvPr>
            <p:ph type="pic" sz="quarter" idx="32" hasCustomPrompt="1"/>
          </p:nvPr>
        </p:nvSpPr>
        <p:spPr>
          <a:xfrm>
            <a:off x="-1" y="-1"/>
            <a:ext cx="9144000" cy="3105150"/>
          </a:xfrm>
          <a:custGeom>
            <a:avLst/>
            <a:gdLst>
              <a:gd name="connsiteX0" fmla="*/ 0 w 9144000"/>
              <a:gd name="connsiteY0" fmla="*/ 0 h 3105150"/>
              <a:gd name="connsiteX1" fmla="*/ 9144000 w 9144000"/>
              <a:gd name="connsiteY1" fmla="*/ 0 h 3105150"/>
              <a:gd name="connsiteX2" fmla="*/ 9144000 w 9144000"/>
              <a:gd name="connsiteY2" fmla="*/ 3105150 h 3105150"/>
              <a:gd name="connsiteX3" fmla="*/ 0 w 9144000"/>
              <a:gd name="connsiteY3" fmla="*/ 3105150 h 3105150"/>
            </a:gdLst>
            <a:ahLst/>
            <a:cxnLst>
              <a:cxn ang="0">
                <a:pos x="connsiteX0" y="connsiteY0"/>
              </a:cxn>
              <a:cxn ang="0">
                <a:pos x="connsiteX1" y="connsiteY1"/>
              </a:cxn>
              <a:cxn ang="0">
                <a:pos x="connsiteX2" y="connsiteY2"/>
              </a:cxn>
              <a:cxn ang="0">
                <a:pos x="connsiteX3" y="connsiteY3"/>
              </a:cxn>
            </a:cxnLst>
            <a:rect l="l" t="t" r="r" b="b"/>
            <a:pathLst>
              <a:path w="9144000" h="3105150">
                <a:moveTo>
                  <a:pt x="0" y="0"/>
                </a:moveTo>
                <a:lnTo>
                  <a:pt x="9144000" y="0"/>
                </a:lnTo>
                <a:lnTo>
                  <a:pt x="9144000" y="3105150"/>
                </a:lnTo>
                <a:lnTo>
                  <a:pt x="0" y="3105150"/>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
        <p:nvSpPr>
          <p:cNvPr id="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solidFill>
              </a:defRPr>
            </a:lvl1pPr>
          </a:lstStyle>
          <a:p>
            <a:r>
              <a:rPr lang="en-US" dirty="0"/>
              <a:t>Click to edit Master title style</a:t>
            </a:r>
          </a:p>
        </p:txBody>
      </p:sp>
      <p:sp>
        <p:nvSpPr>
          <p:cNvPr id="33" name="Picture Placeholder 32"/>
          <p:cNvSpPr>
            <a:spLocks noGrp="1"/>
          </p:cNvSpPr>
          <p:nvPr>
            <p:ph type="pic" sz="quarter" idx="27" hasCustomPrompt="1"/>
          </p:nvPr>
        </p:nvSpPr>
        <p:spPr>
          <a:xfrm>
            <a:off x="477557" y="1824517"/>
            <a:ext cx="1562336" cy="2565890"/>
          </a:xfrm>
          <a:custGeom>
            <a:avLst/>
            <a:gdLst>
              <a:gd name="connsiteX0" fmla="*/ 1562336 w 1562336"/>
              <a:gd name="connsiteY0" fmla="*/ 0 h 2565890"/>
              <a:gd name="connsiteX1" fmla="*/ 1562336 w 1562336"/>
              <a:gd name="connsiteY1" fmla="*/ 2565890 h 2565890"/>
              <a:gd name="connsiteX2" fmla="*/ 0 w 1562336"/>
              <a:gd name="connsiteY2" fmla="*/ 2565890 h 2565890"/>
              <a:gd name="connsiteX3" fmla="*/ 0 w 1562336"/>
              <a:gd name="connsiteY3" fmla="*/ 2506 h 2565890"/>
            </a:gdLst>
            <a:ahLst/>
            <a:cxnLst>
              <a:cxn ang="0">
                <a:pos x="connsiteX0" y="connsiteY0"/>
              </a:cxn>
              <a:cxn ang="0">
                <a:pos x="connsiteX1" y="connsiteY1"/>
              </a:cxn>
              <a:cxn ang="0">
                <a:pos x="connsiteX2" y="connsiteY2"/>
              </a:cxn>
              <a:cxn ang="0">
                <a:pos x="connsiteX3" y="connsiteY3"/>
              </a:cxn>
            </a:cxnLst>
            <a:rect l="l" t="t" r="r" b="b"/>
            <a:pathLst>
              <a:path w="1562336" h="2565890">
                <a:moveTo>
                  <a:pt x="1562336" y="0"/>
                </a:moveTo>
                <a:lnTo>
                  <a:pt x="1562336" y="2565890"/>
                </a:lnTo>
                <a:lnTo>
                  <a:pt x="0" y="2565890"/>
                </a:lnTo>
                <a:lnTo>
                  <a:pt x="0" y="2506"/>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
        <p:nvSpPr>
          <p:cNvPr id="34" name="Picture Placeholder 33"/>
          <p:cNvSpPr>
            <a:spLocks noGrp="1"/>
          </p:cNvSpPr>
          <p:nvPr>
            <p:ph type="pic" sz="quarter" idx="28" hasCustomPrompt="1"/>
          </p:nvPr>
        </p:nvSpPr>
        <p:spPr>
          <a:xfrm>
            <a:off x="2234890" y="1803218"/>
            <a:ext cx="1562336" cy="2565890"/>
          </a:xfrm>
          <a:custGeom>
            <a:avLst/>
            <a:gdLst>
              <a:gd name="connsiteX0" fmla="*/ 1562336 w 1562336"/>
              <a:gd name="connsiteY0" fmla="*/ 0 h 2565890"/>
              <a:gd name="connsiteX1" fmla="*/ 1562336 w 1562336"/>
              <a:gd name="connsiteY1" fmla="*/ 2565890 h 2565890"/>
              <a:gd name="connsiteX2" fmla="*/ 0 w 1562336"/>
              <a:gd name="connsiteY2" fmla="*/ 2565890 h 2565890"/>
              <a:gd name="connsiteX3" fmla="*/ 0 w 1562336"/>
              <a:gd name="connsiteY3" fmla="*/ 2506 h 2565890"/>
            </a:gdLst>
            <a:ahLst/>
            <a:cxnLst>
              <a:cxn ang="0">
                <a:pos x="connsiteX0" y="connsiteY0"/>
              </a:cxn>
              <a:cxn ang="0">
                <a:pos x="connsiteX1" y="connsiteY1"/>
              </a:cxn>
              <a:cxn ang="0">
                <a:pos x="connsiteX2" y="connsiteY2"/>
              </a:cxn>
              <a:cxn ang="0">
                <a:pos x="connsiteX3" y="connsiteY3"/>
              </a:cxn>
            </a:cxnLst>
            <a:rect l="l" t="t" r="r" b="b"/>
            <a:pathLst>
              <a:path w="1562336" h="2565890">
                <a:moveTo>
                  <a:pt x="1562336" y="0"/>
                </a:moveTo>
                <a:lnTo>
                  <a:pt x="1562336" y="2565890"/>
                </a:lnTo>
                <a:lnTo>
                  <a:pt x="0" y="2565890"/>
                </a:lnTo>
                <a:lnTo>
                  <a:pt x="0" y="2506"/>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
        <p:nvSpPr>
          <p:cNvPr id="35" name="Picture Placeholder 34"/>
          <p:cNvSpPr>
            <a:spLocks noGrp="1"/>
          </p:cNvSpPr>
          <p:nvPr>
            <p:ph type="pic" sz="quarter" idx="29" hasCustomPrompt="1"/>
          </p:nvPr>
        </p:nvSpPr>
        <p:spPr>
          <a:xfrm>
            <a:off x="3885602" y="1803218"/>
            <a:ext cx="1562336" cy="2565890"/>
          </a:xfrm>
          <a:custGeom>
            <a:avLst/>
            <a:gdLst>
              <a:gd name="connsiteX0" fmla="*/ 1562336 w 1562336"/>
              <a:gd name="connsiteY0" fmla="*/ 0 h 2565890"/>
              <a:gd name="connsiteX1" fmla="*/ 1562336 w 1562336"/>
              <a:gd name="connsiteY1" fmla="*/ 2565890 h 2565890"/>
              <a:gd name="connsiteX2" fmla="*/ 0 w 1562336"/>
              <a:gd name="connsiteY2" fmla="*/ 2565890 h 2565890"/>
              <a:gd name="connsiteX3" fmla="*/ 0 w 1562336"/>
              <a:gd name="connsiteY3" fmla="*/ 2506 h 2565890"/>
            </a:gdLst>
            <a:ahLst/>
            <a:cxnLst>
              <a:cxn ang="0">
                <a:pos x="connsiteX0" y="connsiteY0"/>
              </a:cxn>
              <a:cxn ang="0">
                <a:pos x="connsiteX1" y="connsiteY1"/>
              </a:cxn>
              <a:cxn ang="0">
                <a:pos x="connsiteX2" y="connsiteY2"/>
              </a:cxn>
              <a:cxn ang="0">
                <a:pos x="connsiteX3" y="connsiteY3"/>
              </a:cxn>
            </a:cxnLst>
            <a:rect l="l" t="t" r="r" b="b"/>
            <a:pathLst>
              <a:path w="1562336" h="2565890">
                <a:moveTo>
                  <a:pt x="1562336" y="0"/>
                </a:moveTo>
                <a:lnTo>
                  <a:pt x="1562336" y="2565890"/>
                </a:lnTo>
                <a:lnTo>
                  <a:pt x="0" y="2565890"/>
                </a:lnTo>
                <a:lnTo>
                  <a:pt x="0" y="2506"/>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
        <p:nvSpPr>
          <p:cNvPr id="36" name="Picture Placeholder 35"/>
          <p:cNvSpPr>
            <a:spLocks noGrp="1"/>
          </p:cNvSpPr>
          <p:nvPr>
            <p:ph type="pic" sz="quarter" idx="30" hasCustomPrompt="1"/>
          </p:nvPr>
        </p:nvSpPr>
        <p:spPr>
          <a:xfrm>
            <a:off x="5536314" y="1803218"/>
            <a:ext cx="1562336" cy="2565890"/>
          </a:xfrm>
          <a:custGeom>
            <a:avLst/>
            <a:gdLst>
              <a:gd name="connsiteX0" fmla="*/ 1562336 w 1562336"/>
              <a:gd name="connsiteY0" fmla="*/ 0 h 2565890"/>
              <a:gd name="connsiteX1" fmla="*/ 1562336 w 1562336"/>
              <a:gd name="connsiteY1" fmla="*/ 2565890 h 2565890"/>
              <a:gd name="connsiteX2" fmla="*/ 0 w 1562336"/>
              <a:gd name="connsiteY2" fmla="*/ 2565890 h 2565890"/>
              <a:gd name="connsiteX3" fmla="*/ 0 w 1562336"/>
              <a:gd name="connsiteY3" fmla="*/ 2506 h 2565890"/>
            </a:gdLst>
            <a:ahLst/>
            <a:cxnLst>
              <a:cxn ang="0">
                <a:pos x="connsiteX0" y="connsiteY0"/>
              </a:cxn>
              <a:cxn ang="0">
                <a:pos x="connsiteX1" y="connsiteY1"/>
              </a:cxn>
              <a:cxn ang="0">
                <a:pos x="connsiteX2" y="connsiteY2"/>
              </a:cxn>
              <a:cxn ang="0">
                <a:pos x="connsiteX3" y="connsiteY3"/>
              </a:cxn>
            </a:cxnLst>
            <a:rect l="l" t="t" r="r" b="b"/>
            <a:pathLst>
              <a:path w="1562336" h="2565890">
                <a:moveTo>
                  <a:pt x="1562336" y="0"/>
                </a:moveTo>
                <a:lnTo>
                  <a:pt x="1562336" y="2565890"/>
                </a:lnTo>
                <a:lnTo>
                  <a:pt x="0" y="2565890"/>
                </a:lnTo>
                <a:lnTo>
                  <a:pt x="0" y="2506"/>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
        <p:nvSpPr>
          <p:cNvPr id="37" name="Picture Placeholder 36"/>
          <p:cNvSpPr>
            <a:spLocks noGrp="1"/>
          </p:cNvSpPr>
          <p:nvPr>
            <p:ph type="pic" sz="quarter" idx="31" hasCustomPrompt="1"/>
          </p:nvPr>
        </p:nvSpPr>
        <p:spPr>
          <a:xfrm>
            <a:off x="7187027" y="1803218"/>
            <a:ext cx="1562336" cy="2565890"/>
          </a:xfrm>
          <a:custGeom>
            <a:avLst/>
            <a:gdLst>
              <a:gd name="connsiteX0" fmla="*/ 1562336 w 1562336"/>
              <a:gd name="connsiteY0" fmla="*/ 0 h 2565890"/>
              <a:gd name="connsiteX1" fmla="*/ 1562336 w 1562336"/>
              <a:gd name="connsiteY1" fmla="*/ 2565890 h 2565890"/>
              <a:gd name="connsiteX2" fmla="*/ 0 w 1562336"/>
              <a:gd name="connsiteY2" fmla="*/ 2565890 h 2565890"/>
              <a:gd name="connsiteX3" fmla="*/ 0 w 1562336"/>
              <a:gd name="connsiteY3" fmla="*/ 2506 h 2565890"/>
            </a:gdLst>
            <a:ahLst/>
            <a:cxnLst>
              <a:cxn ang="0">
                <a:pos x="connsiteX0" y="connsiteY0"/>
              </a:cxn>
              <a:cxn ang="0">
                <a:pos x="connsiteX1" y="connsiteY1"/>
              </a:cxn>
              <a:cxn ang="0">
                <a:pos x="connsiteX2" y="connsiteY2"/>
              </a:cxn>
              <a:cxn ang="0">
                <a:pos x="connsiteX3" y="connsiteY3"/>
              </a:cxn>
            </a:cxnLst>
            <a:rect l="l" t="t" r="r" b="b"/>
            <a:pathLst>
              <a:path w="1562336" h="2565890">
                <a:moveTo>
                  <a:pt x="1562336" y="0"/>
                </a:moveTo>
                <a:lnTo>
                  <a:pt x="1562336" y="2565890"/>
                </a:lnTo>
                <a:lnTo>
                  <a:pt x="0" y="2565890"/>
                </a:lnTo>
                <a:lnTo>
                  <a:pt x="0" y="2506"/>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6459511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63">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1"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dirty="0"/>
              <a:t>Click to edit Master title style</a:t>
            </a:r>
          </a:p>
        </p:txBody>
      </p:sp>
      <p:sp>
        <p:nvSpPr>
          <p:cNvPr id="111" name="Picture Placeholder 110"/>
          <p:cNvSpPr>
            <a:spLocks noGrp="1"/>
          </p:cNvSpPr>
          <p:nvPr>
            <p:ph type="pic" sz="quarter" idx="11" hasCustomPrompt="1"/>
          </p:nvPr>
        </p:nvSpPr>
        <p:spPr>
          <a:xfrm>
            <a:off x="3784039" y="1628454"/>
            <a:ext cx="2985218" cy="1683133"/>
          </a:xfrm>
          <a:custGeom>
            <a:avLst/>
            <a:gdLst>
              <a:gd name="connsiteX0" fmla="*/ 0 w 2985218"/>
              <a:gd name="connsiteY0" fmla="*/ 0 h 1683133"/>
              <a:gd name="connsiteX1" fmla="*/ 2985218 w 2985218"/>
              <a:gd name="connsiteY1" fmla="*/ 0 h 1683133"/>
              <a:gd name="connsiteX2" fmla="*/ 2985218 w 2985218"/>
              <a:gd name="connsiteY2" fmla="*/ 1683133 h 1683133"/>
              <a:gd name="connsiteX3" fmla="*/ 0 w 2985218"/>
              <a:gd name="connsiteY3" fmla="*/ 1683133 h 1683133"/>
            </a:gdLst>
            <a:ahLst/>
            <a:cxnLst>
              <a:cxn ang="0">
                <a:pos x="connsiteX0" y="connsiteY0"/>
              </a:cxn>
              <a:cxn ang="0">
                <a:pos x="connsiteX1" y="connsiteY1"/>
              </a:cxn>
              <a:cxn ang="0">
                <a:pos x="connsiteX2" y="connsiteY2"/>
              </a:cxn>
              <a:cxn ang="0">
                <a:pos x="connsiteX3" y="connsiteY3"/>
              </a:cxn>
            </a:cxnLst>
            <a:rect l="l" t="t" r="r" b="b"/>
            <a:pathLst>
              <a:path w="2985218" h="1683133">
                <a:moveTo>
                  <a:pt x="0" y="0"/>
                </a:moveTo>
                <a:lnTo>
                  <a:pt x="2985218" y="0"/>
                </a:lnTo>
                <a:lnTo>
                  <a:pt x="2985218" y="1683133"/>
                </a:lnTo>
                <a:lnTo>
                  <a:pt x="0" y="1683133"/>
                </a:lnTo>
                <a:close/>
              </a:path>
            </a:pathLst>
          </a:custGeom>
          <a:solidFill>
            <a:schemeClr val="tx2">
              <a:lumMod val="10000"/>
              <a:lumOff val="90000"/>
            </a:schemeClr>
          </a:solidFill>
          <a:ln w="19050">
            <a:noFill/>
          </a:ln>
        </p:spPr>
        <p:txBody>
          <a:bodyPr wrap="square" lIns="0" tIns="0" rIns="0" bIns="182880" anchor="b">
            <a:noAutofit/>
          </a:bodyPr>
          <a:lstStyle>
            <a:lvl1pPr algn="ctr" rtl="0">
              <a:buNone/>
              <a:defRPr sz="1100">
                <a:solidFill>
                  <a:schemeClr val="tx1">
                    <a:lumMod val="75000"/>
                    <a:lumOff val="25000"/>
                  </a:schemeClr>
                </a:solidFill>
              </a:defRPr>
            </a:lvl1pPr>
          </a:lstStyle>
          <a:p>
            <a:r>
              <a:rPr lang="en-US" dirty="0"/>
              <a:t>Image Holder</a:t>
            </a:r>
          </a:p>
        </p:txBody>
      </p:sp>
      <p:sp>
        <p:nvSpPr>
          <p:cNvPr id="113" name="Picture Placeholder 112"/>
          <p:cNvSpPr>
            <a:spLocks noGrp="1"/>
          </p:cNvSpPr>
          <p:nvPr>
            <p:ph type="pic" sz="quarter" idx="12" hasCustomPrompt="1"/>
          </p:nvPr>
        </p:nvSpPr>
        <p:spPr>
          <a:xfrm>
            <a:off x="2006211" y="2843695"/>
            <a:ext cx="2095938" cy="1293012"/>
          </a:xfrm>
          <a:custGeom>
            <a:avLst/>
            <a:gdLst>
              <a:gd name="connsiteX0" fmla="*/ 0 w 2095938"/>
              <a:gd name="connsiteY0" fmla="*/ 0 h 1293012"/>
              <a:gd name="connsiteX1" fmla="*/ 2095938 w 2095938"/>
              <a:gd name="connsiteY1" fmla="*/ 0 h 1293012"/>
              <a:gd name="connsiteX2" fmla="*/ 2095938 w 2095938"/>
              <a:gd name="connsiteY2" fmla="*/ 1293012 h 1293012"/>
              <a:gd name="connsiteX3" fmla="*/ 0 w 2095938"/>
              <a:gd name="connsiteY3" fmla="*/ 1293012 h 1293012"/>
            </a:gdLst>
            <a:ahLst/>
            <a:cxnLst>
              <a:cxn ang="0">
                <a:pos x="connsiteX0" y="connsiteY0"/>
              </a:cxn>
              <a:cxn ang="0">
                <a:pos x="connsiteX1" y="connsiteY1"/>
              </a:cxn>
              <a:cxn ang="0">
                <a:pos x="connsiteX2" y="connsiteY2"/>
              </a:cxn>
              <a:cxn ang="0">
                <a:pos x="connsiteX3" y="connsiteY3"/>
              </a:cxn>
            </a:cxnLst>
            <a:rect l="l" t="t" r="r" b="b"/>
            <a:pathLst>
              <a:path w="2095938" h="1293012">
                <a:moveTo>
                  <a:pt x="0" y="0"/>
                </a:moveTo>
                <a:lnTo>
                  <a:pt x="2095938" y="0"/>
                </a:lnTo>
                <a:lnTo>
                  <a:pt x="2095938" y="1293012"/>
                </a:lnTo>
                <a:lnTo>
                  <a:pt x="0" y="1293012"/>
                </a:lnTo>
                <a:close/>
              </a:path>
            </a:pathLst>
          </a:custGeom>
          <a:solidFill>
            <a:schemeClr val="tx2">
              <a:lumMod val="10000"/>
              <a:lumOff val="90000"/>
            </a:schemeClr>
          </a:solidFill>
          <a:ln w="19050">
            <a:noFill/>
          </a:ln>
        </p:spPr>
        <p:txBody>
          <a:bodyPr wrap="square" lIns="0" tIns="0" rIns="0" bIns="182880" anchor="b">
            <a:noAutofit/>
          </a:bodyPr>
          <a:lstStyle>
            <a:lvl1pPr algn="ctr" rtl="0">
              <a:buNone/>
              <a:defRPr sz="1100">
                <a:solidFill>
                  <a:schemeClr val="tx1">
                    <a:lumMod val="75000"/>
                    <a:lumOff val="25000"/>
                  </a:schemeClr>
                </a:solidFill>
              </a:defRPr>
            </a:lvl1pPr>
          </a:lstStyle>
          <a:p>
            <a:r>
              <a:rPr lang="en-US" dirty="0"/>
              <a:t>Image Holder</a:t>
            </a:r>
          </a:p>
        </p:txBody>
      </p:sp>
      <p:sp>
        <p:nvSpPr>
          <p:cNvPr id="115" name="Picture Placeholder 114"/>
          <p:cNvSpPr>
            <a:spLocks noGrp="1"/>
          </p:cNvSpPr>
          <p:nvPr>
            <p:ph type="pic" sz="quarter" idx="13" hasCustomPrompt="1"/>
          </p:nvPr>
        </p:nvSpPr>
        <p:spPr>
          <a:xfrm>
            <a:off x="6191668" y="2663043"/>
            <a:ext cx="1110264" cy="1393604"/>
          </a:xfrm>
          <a:custGeom>
            <a:avLst/>
            <a:gdLst>
              <a:gd name="connsiteX0" fmla="*/ 6185 w 1110264"/>
              <a:gd name="connsiteY0" fmla="*/ 0 h 1393604"/>
              <a:gd name="connsiteX1" fmla="*/ 1105110 w 1110264"/>
              <a:gd name="connsiteY1" fmla="*/ 1030 h 1393604"/>
              <a:gd name="connsiteX2" fmla="*/ 1110264 w 1110264"/>
              <a:gd name="connsiteY2" fmla="*/ 7210 h 1393604"/>
              <a:gd name="connsiteX3" fmla="*/ 1110264 w 1110264"/>
              <a:gd name="connsiteY3" fmla="*/ 1388454 h 1393604"/>
              <a:gd name="connsiteX4" fmla="*/ 1104079 w 1110264"/>
              <a:gd name="connsiteY4" fmla="*/ 1393604 h 1393604"/>
              <a:gd name="connsiteX5" fmla="*/ 6185 w 1110264"/>
              <a:gd name="connsiteY5" fmla="*/ 1393604 h 1393604"/>
              <a:gd name="connsiteX6" fmla="*/ 0 w 1110264"/>
              <a:gd name="connsiteY6" fmla="*/ 1387424 h 1393604"/>
              <a:gd name="connsiteX7" fmla="*/ 1031 w 1110264"/>
              <a:gd name="connsiteY7" fmla="*/ 6180 h 1393604"/>
              <a:gd name="connsiteX8" fmla="*/ 6185 w 1110264"/>
              <a:gd name="connsiteY8" fmla="*/ 0 h 139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0264" h="1393604">
                <a:moveTo>
                  <a:pt x="6185" y="0"/>
                </a:moveTo>
                <a:cubicBezTo>
                  <a:pt x="1105110" y="1030"/>
                  <a:pt x="1105110" y="1030"/>
                  <a:pt x="1105110" y="1030"/>
                </a:cubicBezTo>
                <a:cubicBezTo>
                  <a:pt x="1108202" y="1030"/>
                  <a:pt x="1110264" y="3090"/>
                  <a:pt x="1110264" y="7210"/>
                </a:cubicBezTo>
                <a:cubicBezTo>
                  <a:pt x="1110264" y="1388454"/>
                  <a:pt x="1110264" y="1388454"/>
                  <a:pt x="1110264" y="1388454"/>
                </a:cubicBezTo>
                <a:cubicBezTo>
                  <a:pt x="1110264" y="1391544"/>
                  <a:pt x="1107172" y="1393604"/>
                  <a:pt x="1104079" y="1393604"/>
                </a:cubicBezTo>
                <a:cubicBezTo>
                  <a:pt x="6185" y="1393604"/>
                  <a:pt x="6185" y="1393604"/>
                  <a:pt x="6185" y="1393604"/>
                </a:cubicBezTo>
                <a:cubicBezTo>
                  <a:pt x="3092" y="1393604"/>
                  <a:pt x="0" y="1390514"/>
                  <a:pt x="0" y="1387424"/>
                </a:cubicBezTo>
                <a:cubicBezTo>
                  <a:pt x="1031" y="6180"/>
                  <a:pt x="1031" y="6180"/>
                  <a:pt x="1031" y="6180"/>
                </a:cubicBezTo>
                <a:cubicBezTo>
                  <a:pt x="1031" y="3090"/>
                  <a:pt x="3092" y="0"/>
                  <a:pt x="6185" y="0"/>
                </a:cubicBezTo>
                <a:close/>
              </a:path>
            </a:pathLst>
          </a:custGeom>
          <a:solidFill>
            <a:schemeClr val="tx2">
              <a:lumMod val="10000"/>
              <a:lumOff val="90000"/>
            </a:schemeClr>
          </a:solidFill>
          <a:ln w="19050">
            <a:noFill/>
          </a:ln>
        </p:spPr>
        <p:txBody>
          <a:bodyPr wrap="square" lIns="0" tIns="0" rIns="0" bIns="182880" anchor="b">
            <a:noAutofit/>
          </a:bodyPr>
          <a:lstStyle>
            <a:lvl1pPr algn="ctr" rtl="0">
              <a:buNone/>
              <a:defRPr sz="1000">
                <a:solidFill>
                  <a:schemeClr val="tx1">
                    <a:lumMod val="75000"/>
                    <a:lumOff val="25000"/>
                  </a:schemeClr>
                </a:solidFill>
              </a:defRPr>
            </a:lvl1pPr>
          </a:lstStyle>
          <a:p>
            <a:r>
              <a:rPr lang="en-US" dirty="0"/>
              <a:t>Image Holder</a:t>
            </a:r>
          </a:p>
        </p:txBody>
      </p:sp>
      <p:sp>
        <p:nvSpPr>
          <p:cNvPr id="119" name="Picture Placeholder 118"/>
          <p:cNvSpPr>
            <a:spLocks noGrp="1"/>
          </p:cNvSpPr>
          <p:nvPr>
            <p:ph type="pic" sz="quarter" idx="14" hasCustomPrompt="1"/>
          </p:nvPr>
        </p:nvSpPr>
        <p:spPr>
          <a:xfrm>
            <a:off x="7160165" y="3590508"/>
            <a:ext cx="451079" cy="740826"/>
          </a:xfrm>
          <a:custGeom>
            <a:avLst/>
            <a:gdLst>
              <a:gd name="connsiteX0" fmla="*/ 451079 w 451079"/>
              <a:gd name="connsiteY0" fmla="*/ 0 h 740826"/>
              <a:gd name="connsiteX1" fmla="*/ 451079 w 451079"/>
              <a:gd name="connsiteY1" fmla="*/ 740826 h 740826"/>
              <a:gd name="connsiteX2" fmla="*/ 0 w 451079"/>
              <a:gd name="connsiteY2" fmla="*/ 740826 h 740826"/>
              <a:gd name="connsiteX3" fmla="*/ 0 w 451079"/>
              <a:gd name="connsiteY3" fmla="*/ 723 h 740826"/>
            </a:gdLst>
            <a:ahLst/>
            <a:cxnLst>
              <a:cxn ang="0">
                <a:pos x="connsiteX0" y="connsiteY0"/>
              </a:cxn>
              <a:cxn ang="0">
                <a:pos x="connsiteX1" y="connsiteY1"/>
              </a:cxn>
              <a:cxn ang="0">
                <a:pos x="connsiteX2" y="connsiteY2"/>
              </a:cxn>
              <a:cxn ang="0">
                <a:pos x="connsiteX3" y="connsiteY3"/>
              </a:cxn>
            </a:cxnLst>
            <a:rect l="l" t="t" r="r" b="b"/>
            <a:pathLst>
              <a:path w="451079" h="740826">
                <a:moveTo>
                  <a:pt x="451079" y="0"/>
                </a:moveTo>
                <a:lnTo>
                  <a:pt x="451079" y="740826"/>
                </a:lnTo>
                <a:lnTo>
                  <a:pt x="0" y="740826"/>
                </a:lnTo>
                <a:lnTo>
                  <a:pt x="0" y="723"/>
                </a:lnTo>
                <a:close/>
              </a:path>
            </a:pathLst>
          </a:custGeom>
          <a:solidFill>
            <a:schemeClr val="tx2">
              <a:lumMod val="10000"/>
              <a:lumOff val="90000"/>
            </a:schemeClr>
          </a:solidFill>
          <a:ln w="19050">
            <a:noFill/>
          </a:ln>
        </p:spPr>
        <p:txBody>
          <a:bodyPr wrap="square" lIns="0" tIns="0" rIns="0" bIns="182880" anchor="b">
            <a:noAutofit/>
          </a:bodyPr>
          <a:lstStyle>
            <a:lvl1pPr algn="ctr" rtl="0">
              <a:buNone/>
              <a:defRPr sz="5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2605454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S63">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1"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dirty="0"/>
              <a:t>Click to edit Master title style</a:t>
            </a:r>
          </a:p>
        </p:txBody>
      </p:sp>
      <p:sp>
        <p:nvSpPr>
          <p:cNvPr id="51" name="Picture Placeholder 50"/>
          <p:cNvSpPr>
            <a:spLocks noGrp="1"/>
          </p:cNvSpPr>
          <p:nvPr>
            <p:ph type="pic" sz="quarter" idx="11" hasCustomPrompt="1"/>
          </p:nvPr>
        </p:nvSpPr>
        <p:spPr>
          <a:xfrm>
            <a:off x="1442492" y="1512384"/>
            <a:ext cx="3278753" cy="1848634"/>
          </a:xfrm>
          <a:custGeom>
            <a:avLst/>
            <a:gdLst>
              <a:gd name="connsiteX0" fmla="*/ 0 w 3278753"/>
              <a:gd name="connsiteY0" fmla="*/ 0 h 1848634"/>
              <a:gd name="connsiteX1" fmla="*/ 3278753 w 3278753"/>
              <a:gd name="connsiteY1" fmla="*/ 0 h 1848634"/>
              <a:gd name="connsiteX2" fmla="*/ 3278753 w 3278753"/>
              <a:gd name="connsiteY2" fmla="*/ 1848634 h 1848634"/>
              <a:gd name="connsiteX3" fmla="*/ 0 w 3278753"/>
              <a:gd name="connsiteY3" fmla="*/ 1848634 h 1848634"/>
            </a:gdLst>
            <a:ahLst/>
            <a:cxnLst>
              <a:cxn ang="0">
                <a:pos x="connsiteX0" y="connsiteY0"/>
              </a:cxn>
              <a:cxn ang="0">
                <a:pos x="connsiteX1" y="connsiteY1"/>
              </a:cxn>
              <a:cxn ang="0">
                <a:pos x="connsiteX2" y="connsiteY2"/>
              </a:cxn>
              <a:cxn ang="0">
                <a:pos x="connsiteX3" y="connsiteY3"/>
              </a:cxn>
            </a:cxnLst>
            <a:rect l="l" t="t" r="r" b="b"/>
            <a:pathLst>
              <a:path w="3278753" h="1848634">
                <a:moveTo>
                  <a:pt x="0" y="0"/>
                </a:moveTo>
                <a:lnTo>
                  <a:pt x="3278753" y="0"/>
                </a:lnTo>
                <a:lnTo>
                  <a:pt x="3278753" y="1848634"/>
                </a:lnTo>
                <a:lnTo>
                  <a:pt x="0" y="1848634"/>
                </a:lnTo>
                <a:close/>
              </a:path>
            </a:pathLst>
          </a:custGeom>
          <a:solidFill>
            <a:schemeClr val="tx2">
              <a:lumMod val="10000"/>
              <a:lumOff val="90000"/>
            </a:schemeClr>
          </a:solidFill>
          <a:ln w="19050">
            <a:noFill/>
          </a:ln>
        </p:spPr>
        <p:txBody>
          <a:bodyPr wrap="square" lIns="0" tIns="0" rIns="0" bIns="182880" anchor="b">
            <a:noAutofit/>
          </a:bodyPr>
          <a:lstStyle>
            <a:lvl1pPr algn="ctr" rtl="0">
              <a:buNone/>
              <a:defRPr sz="1100">
                <a:solidFill>
                  <a:schemeClr val="tx1">
                    <a:lumMod val="75000"/>
                    <a:lumOff val="25000"/>
                  </a:schemeClr>
                </a:solidFill>
              </a:defRPr>
            </a:lvl1pPr>
          </a:lstStyle>
          <a:p>
            <a:r>
              <a:rPr lang="en-US" dirty="0"/>
              <a:t>Image Holder</a:t>
            </a:r>
          </a:p>
        </p:txBody>
      </p:sp>
      <p:sp>
        <p:nvSpPr>
          <p:cNvPr id="53" name="Picture Placeholder 52"/>
          <p:cNvSpPr>
            <a:spLocks noGrp="1"/>
          </p:cNvSpPr>
          <p:nvPr>
            <p:ph type="pic" sz="quarter" idx="12" hasCustomPrompt="1"/>
          </p:nvPr>
        </p:nvSpPr>
        <p:spPr>
          <a:xfrm>
            <a:off x="3135001" y="2743320"/>
            <a:ext cx="2396169" cy="1478229"/>
          </a:xfrm>
          <a:custGeom>
            <a:avLst/>
            <a:gdLst>
              <a:gd name="connsiteX0" fmla="*/ 0 w 2396169"/>
              <a:gd name="connsiteY0" fmla="*/ 0 h 1478229"/>
              <a:gd name="connsiteX1" fmla="*/ 2396169 w 2396169"/>
              <a:gd name="connsiteY1" fmla="*/ 0 h 1478229"/>
              <a:gd name="connsiteX2" fmla="*/ 2396169 w 2396169"/>
              <a:gd name="connsiteY2" fmla="*/ 1478229 h 1478229"/>
              <a:gd name="connsiteX3" fmla="*/ 0 w 2396169"/>
              <a:gd name="connsiteY3" fmla="*/ 1478229 h 1478229"/>
            </a:gdLst>
            <a:ahLst/>
            <a:cxnLst>
              <a:cxn ang="0">
                <a:pos x="connsiteX0" y="connsiteY0"/>
              </a:cxn>
              <a:cxn ang="0">
                <a:pos x="connsiteX1" y="connsiteY1"/>
              </a:cxn>
              <a:cxn ang="0">
                <a:pos x="connsiteX2" y="connsiteY2"/>
              </a:cxn>
              <a:cxn ang="0">
                <a:pos x="connsiteX3" y="connsiteY3"/>
              </a:cxn>
            </a:cxnLst>
            <a:rect l="l" t="t" r="r" b="b"/>
            <a:pathLst>
              <a:path w="2396169" h="1478229">
                <a:moveTo>
                  <a:pt x="0" y="0"/>
                </a:moveTo>
                <a:lnTo>
                  <a:pt x="2396169" y="0"/>
                </a:lnTo>
                <a:lnTo>
                  <a:pt x="2396169" y="1478229"/>
                </a:lnTo>
                <a:lnTo>
                  <a:pt x="0" y="1478229"/>
                </a:lnTo>
                <a:close/>
              </a:path>
            </a:pathLst>
          </a:custGeom>
          <a:solidFill>
            <a:schemeClr val="tx2">
              <a:lumMod val="10000"/>
              <a:lumOff val="90000"/>
            </a:schemeClr>
          </a:solidFill>
          <a:ln w="19050">
            <a:noFill/>
          </a:ln>
        </p:spPr>
        <p:txBody>
          <a:bodyPr wrap="square" lIns="0" tIns="0" rIns="0" bIns="182880" anchor="b">
            <a:noAutofit/>
          </a:bodyPr>
          <a:lstStyle>
            <a:lvl1pPr algn="ctr" rtl="0">
              <a:buNone/>
              <a:defRPr sz="1100">
                <a:solidFill>
                  <a:schemeClr val="tx1">
                    <a:lumMod val="75000"/>
                    <a:lumOff val="25000"/>
                  </a:schemeClr>
                </a:solidFill>
              </a:defRPr>
            </a:lvl1pPr>
          </a:lstStyle>
          <a:p>
            <a:r>
              <a:rPr lang="en-US" dirty="0"/>
              <a:t>Image Holder</a:t>
            </a:r>
          </a:p>
        </p:txBody>
      </p:sp>
      <p:sp>
        <p:nvSpPr>
          <p:cNvPr id="55" name="Picture Placeholder 54"/>
          <p:cNvSpPr>
            <a:spLocks noGrp="1"/>
          </p:cNvSpPr>
          <p:nvPr>
            <p:ph type="pic" sz="quarter" idx="13" hasCustomPrompt="1"/>
          </p:nvPr>
        </p:nvSpPr>
        <p:spPr>
          <a:xfrm>
            <a:off x="487350" y="2663042"/>
            <a:ext cx="1110264" cy="1393604"/>
          </a:xfrm>
          <a:custGeom>
            <a:avLst/>
            <a:gdLst>
              <a:gd name="connsiteX0" fmla="*/ 6185 w 1110264"/>
              <a:gd name="connsiteY0" fmla="*/ 0 h 1393604"/>
              <a:gd name="connsiteX1" fmla="*/ 1105110 w 1110264"/>
              <a:gd name="connsiteY1" fmla="*/ 1030 h 1393604"/>
              <a:gd name="connsiteX2" fmla="*/ 1110264 w 1110264"/>
              <a:gd name="connsiteY2" fmla="*/ 7210 h 1393604"/>
              <a:gd name="connsiteX3" fmla="*/ 1110264 w 1110264"/>
              <a:gd name="connsiteY3" fmla="*/ 1388454 h 1393604"/>
              <a:gd name="connsiteX4" fmla="*/ 1104079 w 1110264"/>
              <a:gd name="connsiteY4" fmla="*/ 1393604 h 1393604"/>
              <a:gd name="connsiteX5" fmla="*/ 6185 w 1110264"/>
              <a:gd name="connsiteY5" fmla="*/ 1393604 h 1393604"/>
              <a:gd name="connsiteX6" fmla="*/ 0 w 1110264"/>
              <a:gd name="connsiteY6" fmla="*/ 1387424 h 1393604"/>
              <a:gd name="connsiteX7" fmla="*/ 1031 w 1110264"/>
              <a:gd name="connsiteY7" fmla="*/ 6180 h 1393604"/>
              <a:gd name="connsiteX8" fmla="*/ 6185 w 1110264"/>
              <a:gd name="connsiteY8" fmla="*/ 0 h 139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0264" h="1393604">
                <a:moveTo>
                  <a:pt x="6185" y="0"/>
                </a:moveTo>
                <a:cubicBezTo>
                  <a:pt x="1105110" y="1030"/>
                  <a:pt x="1105110" y="1030"/>
                  <a:pt x="1105110" y="1030"/>
                </a:cubicBezTo>
                <a:cubicBezTo>
                  <a:pt x="1108202" y="1030"/>
                  <a:pt x="1110264" y="3090"/>
                  <a:pt x="1110264" y="7210"/>
                </a:cubicBezTo>
                <a:cubicBezTo>
                  <a:pt x="1110264" y="1388454"/>
                  <a:pt x="1110264" y="1388454"/>
                  <a:pt x="1110264" y="1388454"/>
                </a:cubicBezTo>
                <a:cubicBezTo>
                  <a:pt x="1110264" y="1391544"/>
                  <a:pt x="1107171" y="1393604"/>
                  <a:pt x="1104079" y="1393604"/>
                </a:cubicBezTo>
                <a:cubicBezTo>
                  <a:pt x="6185" y="1393604"/>
                  <a:pt x="6185" y="1393604"/>
                  <a:pt x="6185" y="1393604"/>
                </a:cubicBezTo>
                <a:cubicBezTo>
                  <a:pt x="3093" y="1393604"/>
                  <a:pt x="0" y="1390514"/>
                  <a:pt x="0" y="1387424"/>
                </a:cubicBezTo>
                <a:cubicBezTo>
                  <a:pt x="1031" y="6180"/>
                  <a:pt x="1031" y="6180"/>
                  <a:pt x="1031" y="6180"/>
                </a:cubicBezTo>
                <a:cubicBezTo>
                  <a:pt x="1031" y="3090"/>
                  <a:pt x="3093" y="0"/>
                  <a:pt x="6185" y="0"/>
                </a:cubicBezTo>
                <a:close/>
              </a:path>
            </a:pathLst>
          </a:custGeom>
          <a:solidFill>
            <a:schemeClr val="tx2">
              <a:lumMod val="10000"/>
              <a:lumOff val="90000"/>
            </a:schemeClr>
          </a:solidFill>
          <a:ln w="19050">
            <a:noFill/>
          </a:ln>
        </p:spPr>
        <p:txBody>
          <a:bodyPr wrap="square" lIns="0" tIns="0" rIns="0" bIns="182880" anchor="b">
            <a:noAutofit/>
          </a:bodyPr>
          <a:lstStyle>
            <a:lvl1pPr algn="ctr" rtl="0">
              <a:buNone/>
              <a:defRPr sz="1000">
                <a:solidFill>
                  <a:schemeClr val="tx1">
                    <a:lumMod val="75000"/>
                    <a:lumOff val="25000"/>
                  </a:schemeClr>
                </a:solidFill>
              </a:defRPr>
            </a:lvl1pPr>
          </a:lstStyle>
          <a:p>
            <a:r>
              <a:rPr lang="en-US" dirty="0"/>
              <a:t>Image Holder</a:t>
            </a:r>
          </a:p>
        </p:txBody>
      </p:sp>
      <p:sp>
        <p:nvSpPr>
          <p:cNvPr id="58" name="Picture Placeholder 57"/>
          <p:cNvSpPr>
            <a:spLocks noGrp="1"/>
          </p:cNvSpPr>
          <p:nvPr>
            <p:ph type="pic" sz="quarter" idx="14" hasCustomPrompt="1"/>
          </p:nvPr>
        </p:nvSpPr>
        <p:spPr>
          <a:xfrm>
            <a:off x="1455846" y="3590507"/>
            <a:ext cx="451079" cy="740826"/>
          </a:xfrm>
          <a:custGeom>
            <a:avLst/>
            <a:gdLst>
              <a:gd name="connsiteX0" fmla="*/ 451079 w 451079"/>
              <a:gd name="connsiteY0" fmla="*/ 0 h 740826"/>
              <a:gd name="connsiteX1" fmla="*/ 451079 w 451079"/>
              <a:gd name="connsiteY1" fmla="*/ 740826 h 740826"/>
              <a:gd name="connsiteX2" fmla="*/ 0 w 451079"/>
              <a:gd name="connsiteY2" fmla="*/ 740826 h 740826"/>
              <a:gd name="connsiteX3" fmla="*/ 0 w 451079"/>
              <a:gd name="connsiteY3" fmla="*/ 723 h 740826"/>
            </a:gdLst>
            <a:ahLst/>
            <a:cxnLst>
              <a:cxn ang="0">
                <a:pos x="connsiteX0" y="connsiteY0"/>
              </a:cxn>
              <a:cxn ang="0">
                <a:pos x="connsiteX1" y="connsiteY1"/>
              </a:cxn>
              <a:cxn ang="0">
                <a:pos x="connsiteX2" y="connsiteY2"/>
              </a:cxn>
              <a:cxn ang="0">
                <a:pos x="connsiteX3" y="connsiteY3"/>
              </a:cxn>
            </a:cxnLst>
            <a:rect l="l" t="t" r="r" b="b"/>
            <a:pathLst>
              <a:path w="451079" h="740826">
                <a:moveTo>
                  <a:pt x="451079" y="0"/>
                </a:moveTo>
                <a:lnTo>
                  <a:pt x="451079" y="740826"/>
                </a:lnTo>
                <a:lnTo>
                  <a:pt x="0" y="740826"/>
                </a:lnTo>
                <a:lnTo>
                  <a:pt x="0" y="723"/>
                </a:lnTo>
                <a:close/>
              </a:path>
            </a:pathLst>
          </a:custGeom>
          <a:solidFill>
            <a:schemeClr val="tx2">
              <a:lumMod val="10000"/>
              <a:lumOff val="90000"/>
            </a:schemeClr>
          </a:solidFill>
          <a:ln w="19050">
            <a:noFill/>
          </a:ln>
        </p:spPr>
        <p:txBody>
          <a:bodyPr wrap="square" lIns="0" tIns="0" rIns="0" bIns="182880" anchor="b">
            <a:noAutofit/>
          </a:bodyPr>
          <a:lstStyle>
            <a:lvl1pPr algn="ctr" rtl="0">
              <a:buNone/>
              <a:defRPr sz="5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8998434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61">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dirty="0"/>
              <a:t>Click to edit Master title style</a:t>
            </a:r>
          </a:p>
        </p:txBody>
      </p:sp>
      <p:sp>
        <p:nvSpPr>
          <p:cNvPr id="10" name="Picture Placeholder 9"/>
          <p:cNvSpPr>
            <a:spLocks noGrp="1"/>
          </p:cNvSpPr>
          <p:nvPr>
            <p:ph type="pic" sz="quarter" idx="11" hasCustomPrompt="1"/>
          </p:nvPr>
        </p:nvSpPr>
        <p:spPr>
          <a:xfrm>
            <a:off x="1000723" y="1964368"/>
            <a:ext cx="3406154" cy="2101302"/>
          </a:xfrm>
          <a:custGeom>
            <a:avLst/>
            <a:gdLst>
              <a:gd name="connsiteX0" fmla="*/ 0 w 3406154"/>
              <a:gd name="connsiteY0" fmla="*/ 0 h 2101302"/>
              <a:gd name="connsiteX1" fmla="*/ 3406154 w 3406154"/>
              <a:gd name="connsiteY1" fmla="*/ 0 h 2101302"/>
              <a:gd name="connsiteX2" fmla="*/ 3406154 w 3406154"/>
              <a:gd name="connsiteY2" fmla="*/ 2101302 h 2101302"/>
              <a:gd name="connsiteX3" fmla="*/ 0 w 3406154"/>
              <a:gd name="connsiteY3" fmla="*/ 2101302 h 2101302"/>
            </a:gdLst>
            <a:ahLst/>
            <a:cxnLst>
              <a:cxn ang="0">
                <a:pos x="connsiteX0" y="connsiteY0"/>
              </a:cxn>
              <a:cxn ang="0">
                <a:pos x="connsiteX1" y="connsiteY1"/>
              </a:cxn>
              <a:cxn ang="0">
                <a:pos x="connsiteX2" y="connsiteY2"/>
              </a:cxn>
              <a:cxn ang="0">
                <a:pos x="connsiteX3" y="connsiteY3"/>
              </a:cxn>
            </a:cxnLst>
            <a:rect l="l" t="t" r="r" b="b"/>
            <a:pathLst>
              <a:path w="3406154" h="2101302">
                <a:moveTo>
                  <a:pt x="0" y="0"/>
                </a:moveTo>
                <a:lnTo>
                  <a:pt x="3406154" y="0"/>
                </a:lnTo>
                <a:lnTo>
                  <a:pt x="3406154" y="2101302"/>
                </a:lnTo>
                <a:lnTo>
                  <a:pt x="0" y="2101302"/>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1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9480269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S61">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502880" y="793907"/>
            <a:ext cx="2814826" cy="3533169"/>
          </a:xfrm>
          <a:custGeom>
            <a:avLst/>
            <a:gdLst>
              <a:gd name="connsiteX0" fmla="*/ 15682 w 2814826"/>
              <a:gd name="connsiteY0" fmla="*/ 0 h 3533169"/>
              <a:gd name="connsiteX1" fmla="*/ 2801758 w 2814826"/>
              <a:gd name="connsiteY1" fmla="*/ 2611 h 3533169"/>
              <a:gd name="connsiteX2" fmla="*/ 2814826 w 2814826"/>
              <a:gd name="connsiteY2" fmla="*/ 18280 h 3533169"/>
              <a:gd name="connsiteX3" fmla="*/ 2814826 w 2814826"/>
              <a:gd name="connsiteY3" fmla="*/ 3520112 h 3533169"/>
              <a:gd name="connsiteX4" fmla="*/ 2799145 w 2814826"/>
              <a:gd name="connsiteY4" fmla="*/ 3533169 h 3533169"/>
              <a:gd name="connsiteX5" fmla="*/ 15682 w 2814826"/>
              <a:gd name="connsiteY5" fmla="*/ 3533169 h 3533169"/>
              <a:gd name="connsiteX6" fmla="*/ 0 w 2814826"/>
              <a:gd name="connsiteY6" fmla="*/ 3517501 h 3533169"/>
              <a:gd name="connsiteX7" fmla="*/ 2614 w 2814826"/>
              <a:gd name="connsiteY7" fmla="*/ 15668 h 3533169"/>
              <a:gd name="connsiteX8" fmla="*/ 15682 w 2814826"/>
              <a:gd name="connsiteY8" fmla="*/ 0 h 353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4826" h="3533169">
                <a:moveTo>
                  <a:pt x="15682" y="0"/>
                </a:moveTo>
                <a:cubicBezTo>
                  <a:pt x="2801758" y="2611"/>
                  <a:pt x="2801758" y="2611"/>
                  <a:pt x="2801758" y="2611"/>
                </a:cubicBezTo>
                <a:cubicBezTo>
                  <a:pt x="2809599" y="2611"/>
                  <a:pt x="2814826" y="7834"/>
                  <a:pt x="2814826" y="18280"/>
                </a:cubicBezTo>
                <a:cubicBezTo>
                  <a:pt x="2814826" y="3520112"/>
                  <a:pt x="2814826" y="3520112"/>
                  <a:pt x="2814826" y="3520112"/>
                </a:cubicBezTo>
                <a:cubicBezTo>
                  <a:pt x="2814826" y="3527946"/>
                  <a:pt x="2806985" y="3533169"/>
                  <a:pt x="2799145" y="3533169"/>
                </a:cubicBezTo>
                <a:cubicBezTo>
                  <a:pt x="15682" y="3533169"/>
                  <a:pt x="15682" y="3533169"/>
                  <a:pt x="15682" y="3533169"/>
                </a:cubicBezTo>
                <a:cubicBezTo>
                  <a:pt x="7841" y="3533169"/>
                  <a:pt x="0" y="3525335"/>
                  <a:pt x="0" y="3517501"/>
                </a:cubicBezTo>
                <a:cubicBezTo>
                  <a:pt x="2614" y="15668"/>
                  <a:pt x="2614" y="15668"/>
                  <a:pt x="2614" y="15668"/>
                </a:cubicBezTo>
                <a:cubicBezTo>
                  <a:pt x="2614" y="7834"/>
                  <a:pt x="7841" y="0"/>
                  <a:pt x="15682" y="0"/>
                </a:cubicBez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1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444028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14">
    <p:spTree>
      <p:nvGrpSpPr>
        <p:cNvPr id="1" name=""/>
        <p:cNvGrpSpPr/>
        <p:nvPr/>
      </p:nvGrpSpPr>
      <p:grpSpPr>
        <a:xfrm>
          <a:off x="0" y="0"/>
          <a:ext cx="0" cy="0"/>
          <a:chOff x="0" y="0"/>
          <a:chExt cx="0" cy="0"/>
        </a:xfrm>
      </p:grpSpPr>
      <p:sp>
        <p:nvSpPr>
          <p:cNvPr id="2" name="Picture Placeholder 7"/>
          <p:cNvSpPr>
            <a:spLocks noGrp="1"/>
          </p:cNvSpPr>
          <p:nvPr>
            <p:ph type="pic" sz="quarter" idx="10" hasCustomPrompt="1"/>
          </p:nvPr>
        </p:nvSpPr>
        <p:spPr>
          <a:xfrm>
            <a:off x="3526857" y="361949"/>
            <a:ext cx="2930892" cy="2727759"/>
          </a:xfrm>
          <a:prstGeom prst="rect">
            <a:avLst/>
          </a:prstGeom>
          <a:solidFill>
            <a:schemeClr val="bg1">
              <a:lumMod val="95000"/>
            </a:schemeClr>
          </a:solidFill>
          <a:ln w="19050">
            <a:noFill/>
          </a:ln>
        </p:spPr>
        <p:txBody>
          <a:bodyPr lIns="0" tIns="0" rIns="0" bIns="182880" anchor="b"/>
          <a:lstStyle>
            <a:lvl1pPr algn="ctr" rtl="0">
              <a:buNone/>
              <a:defRPr sz="1400">
                <a:solidFill>
                  <a:schemeClr val="tx1">
                    <a:lumMod val="75000"/>
                    <a:lumOff val="25000"/>
                  </a:schemeClr>
                </a:solidFill>
              </a:defRPr>
            </a:lvl1pPr>
          </a:lstStyle>
          <a:p>
            <a:r>
              <a:rPr lang="en-US" dirty="0"/>
              <a:t>Image Holder</a:t>
            </a:r>
          </a:p>
        </p:txBody>
      </p:sp>
      <p:sp>
        <p:nvSpPr>
          <p:cNvPr id="3" name="Picture Placeholder 7"/>
          <p:cNvSpPr>
            <a:spLocks noGrp="1"/>
          </p:cNvSpPr>
          <p:nvPr>
            <p:ph type="pic" sz="quarter" idx="11" hasCustomPrompt="1"/>
          </p:nvPr>
        </p:nvSpPr>
        <p:spPr>
          <a:xfrm>
            <a:off x="409075" y="361949"/>
            <a:ext cx="2930892" cy="2727759"/>
          </a:xfrm>
          <a:prstGeom prst="rect">
            <a:avLst/>
          </a:prstGeom>
          <a:solidFill>
            <a:schemeClr val="bg1">
              <a:lumMod val="95000"/>
            </a:schemeClr>
          </a:solidFill>
          <a:ln w="19050">
            <a:noFill/>
          </a:ln>
        </p:spPr>
        <p:txBody>
          <a:bodyPr lIns="0" tIns="0" rIns="0" bIns="182880" anchor="b"/>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7623313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S61">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a:xfrm>
            <a:off x="5824730" y="793907"/>
            <a:ext cx="2814826" cy="3533169"/>
          </a:xfrm>
          <a:custGeom>
            <a:avLst/>
            <a:gdLst>
              <a:gd name="connsiteX0" fmla="*/ 15681 w 2814826"/>
              <a:gd name="connsiteY0" fmla="*/ 0 h 3533169"/>
              <a:gd name="connsiteX1" fmla="*/ 2801758 w 2814826"/>
              <a:gd name="connsiteY1" fmla="*/ 2611 h 3533169"/>
              <a:gd name="connsiteX2" fmla="*/ 2814826 w 2814826"/>
              <a:gd name="connsiteY2" fmla="*/ 18280 h 3533169"/>
              <a:gd name="connsiteX3" fmla="*/ 2814826 w 2814826"/>
              <a:gd name="connsiteY3" fmla="*/ 3520112 h 3533169"/>
              <a:gd name="connsiteX4" fmla="*/ 2799144 w 2814826"/>
              <a:gd name="connsiteY4" fmla="*/ 3533169 h 3533169"/>
              <a:gd name="connsiteX5" fmla="*/ 15681 w 2814826"/>
              <a:gd name="connsiteY5" fmla="*/ 3533169 h 3533169"/>
              <a:gd name="connsiteX6" fmla="*/ 0 w 2814826"/>
              <a:gd name="connsiteY6" fmla="*/ 3517501 h 3533169"/>
              <a:gd name="connsiteX7" fmla="*/ 2613 w 2814826"/>
              <a:gd name="connsiteY7" fmla="*/ 15668 h 3533169"/>
              <a:gd name="connsiteX8" fmla="*/ 15681 w 2814826"/>
              <a:gd name="connsiteY8" fmla="*/ 0 h 353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4826" h="3533169">
                <a:moveTo>
                  <a:pt x="15681" y="0"/>
                </a:moveTo>
                <a:cubicBezTo>
                  <a:pt x="2801758" y="2611"/>
                  <a:pt x="2801758" y="2611"/>
                  <a:pt x="2801758" y="2611"/>
                </a:cubicBezTo>
                <a:cubicBezTo>
                  <a:pt x="2809599" y="2611"/>
                  <a:pt x="2814826" y="7834"/>
                  <a:pt x="2814826" y="18280"/>
                </a:cubicBezTo>
                <a:cubicBezTo>
                  <a:pt x="2814826" y="3520112"/>
                  <a:pt x="2814826" y="3520112"/>
                  <a:pt x="2814826" y="3520112"/>
                </a:cubicBezTo>
                <a:cubicBezTo>
                  <a:pt x="2814826" y="3527946"/>
                  <a:pt x="2806985" y="3533169"/>
                  <a:pt x="2799144" y="3533169"/>
                </a:cubicBezTo>
                <a:cubicBezTo>
                  <a:pt x="15681" y="3533169"/>
                  <a:pt x="15681" y="3533169"/>
                  <a:pt x="15681" y="3533169"/>
                </a:cubicBezTo>
                <a:cubicBezTo>
                  <a:pt x="7840" y="3533169"/>
                  <a:pt x="0" y="3525335"/>
                  <a:pt x="0" y="3517501"/>
                </a:cubicBezTo>
                <a:cubicBezTo>
                  <a:pt x="2613" y="15668"/>
                  <a:pt x="2613" y="15668"/>
                  <a:pt x="2613" y="15668"/>
                </a:cubicBezTo>
                <a:cubicBezTo>
                  <a:pt x="2613" y="7834"/>
                  <a:pt x="7840" y="0"/>
                  <a:pt x="15681" y="0"/>
                </a:cubicBez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1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3595974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62">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dirty="0"/>
              <a:t>Click to edit Master title style</a:t>
            </a:r>
          </a:p>
        </p:txBody>
      </p:sp>
      <p:sp>
        <p:nvSpPr>
          <p:cNvPr id="44" name="Picture Placeholder 43"/>
          <p:cNvSpPr>
            <a:spLocks noGrp="1"/>
          </p:cNvSpPr>
          <p:nvPr>
            <p:ph type="pic" sz="quarter" idx="13" hasCustomPrompt="1"/>
          </p:nvPr>
        </p:nvSpPr>
        <p:spPr>
          <a:xfrm>
            <a:off x="3873909" y="2301708"/>
            <a:ext cx="1396182" cy="1625964"/>
          </a:xfrm>
          <a:custGeom>
            <a:avLst/>
            <a:gdLst>
              <a:gd name="connsiteX0" fmla="*/ 0 w 1396182"/>
              <a:gd name="connsiteY0" fmla="*/ 0 h 1625964"/>
              <a:gd name="connsiteX1" fmla="*/ 1396182 w 1396182"/>
              <a:gd name="connsiteY1" fmla="*/ 0 h 1625964"/>
              <a:gd name="connsiteX2" fmla="*/ 1396182 w 1396182"/>
              <a:gd name="connsiteY2" fmla="*/ 1625964 h 1625964"/>
              <a:gd name="connsiteX3" fmla="*/ 0 w 1396182"/>
              <a:gd name="connsiteY3" fmla="*/ 1625964 h 1625964"/>
            </a:gdLst>
            <a:ahLst/>
            <a:cxnLst>
              <a:cxn ang="0">
                <a:pos x="connsiteX0" y="connsiteY0"/>
              </a:cxn>
              <a:cxn ang="0">
                <a:pos x="connsiteX1" y="connsiteY1"/>
              </a:cxn>
              <a:cxn ang="0">
                <a:pos x="connsiteX2" y="connsiteY2"/>
              </a:cxn>
              <a:cxn ang="0">
                <a:pos x="connsiteX3" y="connsiteY3"/>
              </a:cxn>
            </a:cxnLst>
            <a:rect l="l" t="t" r="r" b="b"/>
            <a:pathLst>
              <a:path w="1396182" h="1625964">
                <a:moveTo>
                  <a:pt x="0" y="0"/>
                </a:moveTo>
                <a:lnTo>
                  <a:pt x="1396182" y="0"/>
                </a:lnTo>
                <a:lnTo>
                  <a:pt x="1396182" y="1625964"/>
                </a:lnTo>
                <a:lnTo>
                  <a:pt x="0" y="1625964"/>
                </a:lnTo>
                <a:close/>
              </a:path>
            </a:pathLst>
          </a:custGeom>
          <a:solidFill>
            <a:schemeClr val="tx2">
              <a:lumMod val="10000"/>
              <a:lumOff val="90000"/>
            </a:schemeClr>
          </a:solidFill>
          <a:ln w="19050">
            <a:noFill/>
          </a:ln>
        </p:spPr>
        <p:txBody>
          <a:bodyPr wrap="square" lIns="0" tIns="0" rIns="0" bIns="274320" anchor="b">
            <a:noAutofit/>
          </a:bodyPr>
          <a:lstStyle>
            <a:lvl1pPr algn="ctr" rtl="0">
              <a:buNone/>
              <a:defRPr sz="1100">
                <a:solidFill>
                  <a:schemeClr val="tx1">
                    <a:lumMod val="75000"/>
                    <a:lumOff val="25000"/>
                  </a:schemeClr>
                </a:solidFill>
              </a:defRPr>
            </a:lvl1pPr>
          </a:lstStyle>
          <a:p>
            <a:r>
              <a:rPr lang="en-US" dirty="0"/>
              <a:t>Image Holder</a:t>
            </a:r>
          </a:p>
        </p:txBody>
      </p:sp>
      <p:sp>
        <p:nvSpPr>
          <p:cNvPr id="46" name="Picture Placeholder 45"/>
          <p:cNvSpPr>
            <a:spLocks noGrp="1"/>
          </p:cNvSpPr>
          <p:nvPr>
            <p:ph type="pic" sz="quarter" idx="14" hasCustomPrompt="1"/>
          </p:nvPr>
        </p:nvSpPr>
        <p:spPr>
          <a:xfrm>
            <a:off x="2830471" y="2516521"/>
            <a:ext cx="1007501" cy="1173314"/>
          </a:xfrm>
          <a:custGeom>
            <a:avLst/>
            <a:gdLst>
              <a:gd name="connsiteX0" fmla="*/ 0 w 1007501"/>
              <a:gd name="connsiteY0" fmla="*/ 0 h 1173314"/>
              <a:gd name="connsiteX1" fmla="*/ 1007501 w 1007501"/>
              <a:gd name="connsiteY1" fmla="*/ 0 h 1173314"/>
              <a:gd name="connsiteX2" fmla="*/ 1007501 w 1007501"/>
              <a:gd name="connsiteY2" fmla="*/ 1173314 h 1173314"/>
              <a:gd name="connsiteX3" fmla="*/ 0 w 1007501"/>
              <a:gd name="connsiteY3" fmla="*/ 1173314 h 1173314"/>
            </a:gdLst>
            <a:ahLst/>
            <a:cxnLst>
              <a:cxn ang="0">
                <a:pos x="connsiteX0" y="connsiteY0"/>
              </a:cxn>
              <a:cxn ang="0">
                <a:pos x="connsiteX1" y="connsiteY1"/>
              </a:cxn>
              <a:cxn ang="0">
                <a:pos x="connsiteX2" y="connsiteY2"/>
              </a:cxn>
              <a:cxn ang="0">
                <a:pos x="connsiteX3" y="connsiteY3"/>
              </a:cxn>
            </a:cxnLst>
            <a:rect l="l" t="t" r="r" b="b"/>
            <a:pathLst>
              <a:path w="1007501" h="1173314">
                <a:moveTo>
                  <a:pt x="0" y="0"/>
                </a:moveTo>
                <a:lnTo>
                  <a:pt x="1007501" y="0"/>
                </a:lnTo>
                <a:lnTo>
                  <a:pt x="1007501" y="1173314"/>
                </a:lnTo>
                <a:lnTo>
                  <a:pt x="0" y="1173314"/>
                </a:lnTo>
                <a:close/>
              </a:path>
            </a:pathLst>
          </a:custGeom>
          <a:solidFill>
            <a:schemeClr val="tx2">
              <a:lumMod val="10000"/>
              <a:lumOff val="90000"/>
            </a:schemeClr>
          </a:solidFill>
          <a:ln w="19050">
            <a:noFill/>
          </a:ln>
        </p:spPr>
        <p:txBody>
          <a:bodyPr wrap="square" lIns="0" tIns="0" rIns="0" bIns="274320" anchor="b">
            <a:noAutofit/>
          </a:bodyPr>
          <a:lstStyle>
            <a:lvl1pPr algn="ctr" rtl="0">
              <a:buNone/>
              <a:defRPr sz="700">
                <a:solidFill>
                  <a:schemeClr val="tx1">
                    <a:lumMod val="75000"/>
                    <a:lumOff val="25000"/>
                  </a:schemeClr>
                </a:solidFill>
              </a:defRPr>
            </a:lvl1pPr>
          </a:lstStyle>
          <a:p>
            <a:r>
              <a:rPr lang="en-US" dirty="0"/>
              <a:t>Image Holder</a:t>
            </a:r>
          </a:p>
        </p:txBody>
      </p:sp>
      <p:sp>
        <p:nvSpPr>
          <p:cNvPr id="47" name="Picture Placeholder 46"/>
          <p:cNvSpPr>
            <a:spLocks noGrp="1"/>
          </p:cNvSpPr>
          <p:nvPr>
            <p:ph type="pic" sz="quarter" idx="15" hasCustomPrompt="1"/>
          </p:nvPr>
        </p:nvSpPr>
        <p:spPr>
          <a:xfrm>
            <a:off x="5306029" y="2516521"/>
            <a:ext cx="1007501" cy="1173314"/>
          </a:xfrm>
          <a:custGeom>
            <a:avLst/>
            <a:gdLst>
              <a:gd name="connsiteX0" fmla="*/ 0 w 1007501"/>
              <a:gd name="connsiteY0" fmla="*/ 0 h 1173314"/>
              <a:gd name="connsiteX1" fmla="*/ 1007501 w 1007501"/>
              <a:gd name="connsiteY1" fmla="*/ 0 h 1173314"/>
              <a:gd name="connsiteX2" fmla="*/ 1007501 w 1007501"/>
              <a:gd name="connsiteY2" fmla="*/ 1173314 h 1173314"/>
              <a:gd name="connsiteX3" fmla="*/ 0 w 1007501"/>
              <a:gd name="connsiteY3" fmla="*/ 1173314 h 1173314"/>
            </a:gdLst>
            <a:ahLst/>
            <a:cxnLst>
              <a:cxn ang="0">
                <a:pos x="connsiteX0" y="connsiteY0"/>
              </a:cxn>
              <a:cxn ang="0">
                <a:pos x="connsiteX1" y="connsiteY1"/>
              </a:cxn>
              <a:cxn ang="0">
                <a:pos x="connsiteX2" y="connsiteY2"/>
              </a:cxn>
              <a:cxn ang="0">
                <a:pos x="connsiteX3" y="connsiteY3"/>
              </a:cxn>
            </a:cxnLst>
            <a:rect l="l" t="t" r="r" b="b"/>
            <a:pathLst>
              <a:path w="1007501" h="1173314">
                <a:moveTo>
                  <a:pt x="0" y="0"/>
                </a:moveTo>
                <a:lnTo>
                  <a:pt x="1007501" y="0"/>
                </a:lnTo>
                <a:lnTo>
                  <a:pt x="1007501" y="1173314"/>
                </a:lnTo>
                <a:lnTo>
                  <a:pt x="0" y="1173314"/>
                </a:lnTo>
                <a:close/>
              </a:path>
            </a:pathLst>
          </a:custGeom>
          <a:solidFill>
            <a:schemeClr val="tx2">
              <a:lumMod val="10000"/>
              <a:lumOff val="90000"/>
            </a:schemeClr>
          </a:solidFill>
          <a:ln w="19050">
            <a:noFill/>
          </a:ln>
        </p:spPr>
        <p:txBody>
          <a:bodyPr wrap="square" lIns="0" tIns="0" rIns="0" bIns="274320" anchor="b">
            <a:noAutofit/>
          </a:bodyPr>
          <a:lstStyle>
            <a:lvl1pPr algn="ctr" rtl="0">
              <a:buNone/>
              <a:defRPr sz="7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4158499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64">
    <p:spTree>
      <p:nvGrpSpPr>
        <p:cNvPr id="1" name=""/>
        <p:cNvGrpSpPr/>
        <p:nvPr/>
      </p:nvGrpSpPr>
      <p:grpSpPr>
        <a:xfrm>
          <a:off x="0" y="0"/>
          <a:ext cx="0" cy="0"/>
          <a:chOff x="0" y="0"/>
          <a:chExt cx="0" cy="0"/>
        </a:xfrm>
      </p:grpSpPr>
      <p:sp>
        <p:nvSpPr>
          <p:cNvPr id="9"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0"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dirty="0"/>
              <a:t>Click to edit Master title style</a:t>
            </a:r>
          </a:p>
        </p:txBody>
      </p:sp>
      <p:sp>
        <p:nvSpPr>
          <p:cNvPr id="15" name="Picture Placeholder 14"/>
          <p:cNvSpPr>
            <a:spLocks noGrp="1"/>
          </p:cNvSpPr>
          <p:nvPr>
            <p:ph type="pic" sz="quarter" idx="11" hasCustomPrompt="1"/>
          </p:nvPr>
        </p:nvSpPr>
        <p:spPr>
          <a:xfrm>
            <a:off x="2843609" y="1956797"/>
            <a:ext cx="3474064" cy="2143199"/>
          </a:xfrm>
          <a:custGeom>
            <a:avLst/>
            <a:gdLst>
              <a:gd name="connsiteX0" fmla="*/ 0 w 3474064"/>
              <a:gd name="connsiteY0" fmla="*/ 0 h 2143199"/>
              <a:gd name="connsiteX1" fmla="*/ 3474064 w 3474064"/>
              <a:gd name="connsiteY1" fmla="*/ 0 h 2143199"/>
              <a:gd name="connsiteX2" fmla="*/ 3474064 w 3474064"/>
              <a:gd name="connsiteY2" fmla="*/ 2143199 h 2143199"/>
              <a:gd name="connsiteX3" fmla="*/ 0 w 3474064"/>
              <a:gd name="connsiteY3" fmla="*/ 2143199 h 2143199"/>
            </a:gdLst>
            <a:ahLst/>
            <a:cxnLst>
              <a:cxn ang="0">
                <a:pos x="connsiteX0" y="connsiteY0"/>
              </a:cxn>
              <a:cxn ang="0">
                <a:pos x="connsiteX1" y="connsiteY1"/>
              </a:cxn>
              <a:cxn ang="0">
                <a:pos x="connsiteX2" y="connsiteY2"/>
              </a:cxn>
              <a:cxn ang="0">
                <a:pos x="connsiteX3" y="connsiteY3"/>
              </a:cxn>
            </a:cxnLst>
            <a:rect l="l" t="t" r="r" b="b"/>
            <a:pathLst>
              <a:path w="3474064" h="2143199">
                <a:moveTo>
                  <a:pt x="0" y="0"/>
                </a:moveTo>
                <a:lnTo>
                  <a:pt x="3474064" y="0"/>
                </a:lnTo>
                <a:lnTo>
                  <a:pt x="3474064" y="2143199"/>
                </a:lnTo>
                <a:lnTo>
                  <a:pt x="0" y="2143199"/>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1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4389742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S64">
    <p:spTree>
      <p:nvGrpSpPr>
        <p:cNvPr id="1" name=""/>
        <p:cNvGrpSpPr/>
        <p:nvPr/>
      </p:nvGrpSpPr>
      <p:grpSpPr>
        <a:xfrm>
          <a:off x="0" y="0"/>
          <a:ext cx="0" cy="0"/>
          <a:chOff x="0" y="0"/>
          <a:chExt cx="0" cy="0"/>
        </a:xfrm>
      </p:grpSpPr>
      <p:sp>
        <p:nvSpPr>
          <p:cNvPr id="9"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0"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dirty="0"/>
              <a:t>Click to edit Master title style</a:t>
            </a:r>
          </a:p>
        </p:txBody>
      </p:sp>
      <p:sp>
        <p:nvSpPr>
          <p:cNvPr id="7" name="Picture Placeholder 6"/>
          <p:cNvSpPr>
            <a:spLocks noGrp="1"/>
          </p:cNvSpPr>
          <p:nvPr>
            <p:ph type="pic" sz="quarter" idx="11" hasCustomPrompt="1"/>
          </p:nvPr>
        </p:nvSpPr>
        <p:spPr>
          <a:xfrm>
            <a:off x="2601551" y="1524648"/>
            <a:ext cx="3929561" cy="2215575"/>
          </a:xfrm>
          <a:custGeom>
            <a:avLst/>
            <a:gdLst>
              <a:gd name="connsiteX0" fmla="*/ 0 w 3929561"/>
              <a:gd name="connsiteY0" fmla="*/ 0 h 2215575"/>
              <a:gd name="connsiteX1" fmla="*/ 3929561 w 3929561"/>
              <a:gd name="connsiteY1" fmla="*/ 0 h 2215575"/>
              <a:gd name="connsiteX2" fmla="*/ 3929561 w 3929561"/>
              <a:gd name="connsiteY2" fmla="*/ 2215575 h 2215575"/>
              <a:gd name="connsiteX3" fmla="*/ 0 w 3929561"/>
              <a:gd name="connsiteY3" fmla="*/ 2215575 h 2215575"/>
            </a:gdLst>
            <a:ahLst/>
            <a:cxnLst>
              <a:cxn ang="0">
                <a:pos x="connsiteX0" y="connsiteY0"/>
              </a:cxn>
              <a:cxn ang="0">
                <a:pos x="connsiteX1" y="connsiteY1"/>
              </a:cxn>
              <a:cxn ang="0">
                <a:pos x="connsiteX2" y="connsiteY2"/>
              </a:cxn>
              <a:cxn ang="0">
                <a:pos x="connsiteX3" y="connsiteY3"/>
              </a:cxn>
            </a:cxnLst>
            <a:rect l="l" t="t" r="r" b="b"/>
            <a:pathLst>
              <a:path w="3929561" h="2215575">
                <a:moveTo>
                  <a:pt x="0" y="0"/>
                </a:moveTo>
                <a:lnTo>
                  <a:pt x="3929561" y="0"/>
                </a:lnTo>
                <a:lnTo>
                  <a:pt x="3929561" y="2215575"/>
                </a:lnTo>
                <a:lnTo>
                  <a:pt x="0" y="2215575"/>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1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7660544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S64">
    <p:spTree>
      <p:nvGrpSpPr>
        <p:cNvPr id="1" name=""/>
        <p:cNvGrpSpPr/>
        <p:nvPr/>
      </p:nvGrpSpPr>
      <p:grpSpPr>
        <a:xfrm>
          <a:off x="0" y="0"/>
          <a:ext cx="0" cy="0"/>
          <a:chOff x="0" y="0"/>
          <a:chExt cx="0" cy="0"/>
        </a:xfrm>
      </p:grpSpPr>
      <p:sp>
        <p:nvSpPr>
          <p:cNvPr id="9"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0"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dirty="0"/>
              <a:t>Click to edit Master title style</a:t>
            </a:r>
          </a:p>
        </p:txBody>
      </p:sp>
      <p:sp>
        <p:nvSpPr>
          <p:cNvPr id="6" name="Picture Placeholder 5"/>
          <p:cNvSpPr>
            <a:spLocks noGrp="1"/>
          </p:cNvSpPr>
          <p:nvPr>
            <p:ph type="pic" sz="quarter" idx="11" hasCustomPrompt="1"/>
          </p:nvPr>
        </p:nvSpPr>
        <p:spPr>
          <a:xfrm>
            <a:off x="2724974" y="1606653"/>
            <a:ext cx="3717746" cy="2961876"/>
          </a:xfrm>
          <a:custGeom>
            <a:avLst/>
            <a:gdLst>
              <a:gd name="connsiteX0" fmla="*/ 16487 w 3717746"/>
              <a:gd name="connsiteY0" fmla="*/ 0 h 2961876"/>
              <a:gd name="connsiteX1" fmla="*/ 3701260 w 3717746"/>
              <a:gd name="connsiteY1" fmla="*/ 2750 h 2961876"/>
              <a:gd name="connsiteX2" fmla="*/ 3717746 w 3717746"/>
              <a:gd name="connsiteY2" fmla="*/ 16501 h 2961876"/>
              <a:gd name="connsiteX3" fmla="*/ 3714998 w 3717746"/>
              <a:gd name="connsiteY3" fmla="*/ 2948126 h 2961876"/>
              <a:gd name="connsiteX4" fmla="*/ 3698512 w 3717746"/>
              <a:gd name="connsiteY4" fmla="*/ 2961876 h 2961876"/>
              <a:gd name="connsiteX5" fmla="*/ 13739 w 3717746"/>
              <a:gd name="connsiteY5" fmla="*/ 2961876 h 2961876"/>
              <a:gd name="connsiteX6" fmla="*/ 0 w 3717746"/>
              <a:gd name="connsiteY6" fmla="*/ 2945375 h 2961876"/>
              <a:gd name="connsiteX7" fmla="*/ 0 w 3717746"/>
              <a:gd name="connsiteY7" fmla="*/ 16501 h 2961876"/>
              <a:gd name="connsiteX8" fmla="*/ 16487 w 3717746"/>
              <a:gd name="connsiteY8" fmla="*/ 0 h 296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7746" h="2961876">
                <a:moveTo>
                  <a:pt x="16487" y="0"/>
                </a:moveTo>
                <a:cubicBezTo>
                  <a:pt x="3701260" y="2750"/>
                  <a:pt x="3701260" y="2750"/>
                  <a:pt x="3701260" y="2750"/>
                </a:cubicBezTo>
                <a:cubicBezTo>
                  <a:pt x="3709503" y="2750"/>
                  <a:pt x="3717746" y="8250"/>
                  <a:pt x="3717746" y="16501"/>
                </a:cubicBezTo>
                <a:cubicBezTo>
                  <a:pt x="3714998" y="2948126"/>
                  <a:pt x="3714998" y="2948126"/>
                  <a:pt x="3714998" y="2948126"/>
                </a:cubicBezTo>
                <a:cubicBezTo>
                  <a:pt x="3714998" y="2956376"/>
                  <a:pt x="3709503" y="2961876"/>
                  <a:pt x="3698512" y="2961876"/>
                </a:cubicBezTo>
                <a:cubicBezTo>
                  <a:pt x="13739" y="2961876"/>
                  <a:pt x="13739" y="2961876"/>
                  <a:pt x="13739" y="2961876"/>
                </a:cubicBezTo>
                <a:cubicBezTo>
                  <a:pt x="5495" y="2961876"/>
                  <a:pt x="0" y="2953626"/>
                  <a:pt x="0" y="2945375"/>
                </a:cubicBezTo>
                <a:cubicBezTo>
                  <a:pt x="0" y="16501"/>
                  <a:pt x="0" y="16501"/>
                  <a:pt x="0" y="16501"/>
                </a:cubicBezTo>
                <a:cubicBezTo>
                  <a:pt x="0" y="8250"/>
                  <a:pt x="8243" y="0"/>
                  <a:pt x="16487" y="0"/>
                </a:cubicBez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1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506489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68">
    <p:spTree>
      <p:nvGrpSpPr>
        <p:cNvPr id="1" name=""/>
        <p:cNvGrpSpPr/>
        <p:nvPr/>
      </p:nvGrpSpPr>
      <p:grpSpPr>
        <a:xfrm>
          <a:off x="0" y="0"/>
          <a:ext cx="0" cy="0"/>
          <a:chOff x="0" y="0"/>
          <a:chExt cx="0" cy="0"/>
        </a:xfrm>
      </p:grpSpPr>
      <p:sp>
        <p:nvSpPr>
          <p:cNvPr id="10" name="Picture Placeholder 9"/>
          <p:cNvSpPr>
            <a:spLocks noGrp="1"/>
          </p:cNvSpPr>
          <p:nvPr>
            <p:ph type="pic" sz="quarter" idx="32" hasCustomPrompt="1"/>
          </p:nvPr>
        </p:nvSpPr>
        <p:spPr>
          <a:xfrm>
            <a:off x="-1" y="-1"/>
            <a:ext cx="9144000" cy="3105150"/>
          </a:xfrm>
          <a:custGeom>
            <a:avLst/>
            <a:gdLst>
              <a:gd name="connsiteX0" fmla="*/ 0 w 9144000"/>
              <a:gd name="connsiteY0" fmla="*/ 0 h 3105150"/>
              <a:gd name="connsiteX1" fmla="*/ 9144000 w 9144000"/>
              <a:gd name="connsiteY1" fmla="*/ 0 h 3105150"/>
              <a:gd name="connsiteX2" fmla="*/ 9144000 w 9144000"/>
              <a:gd name="connsiteY2" fmla="*/ 3105150 h 3105150"/>
              <a:gd name="connsiteX3" fmla="*/ 0 w 9144000"/>
              <a:gd name="connsiteY3" fmla="*/ 3105150 h 3105150"/>
            </a:gdLst>
            <a:ahLst/>
            <a:cxnLst>
              <a:cxn ang="0">
                <a:pos x="connsiteX0" y="connsiteY0"/>
              </a:cxn>
              <a:cxn ang="0">
                <a:pos x="connsiteX1" y="connsiteY1"/>
              </a:cxn>
              <a:cxn ang="0">
                <a:pos x="connsiteX2" y="connsiteY2"/>
              </a:cxn>
              <a:cxn ang="0">
                <a:pos x="connsiteX3" y="connsiteY3"/>
              </a:cxn>
            </a:cxnLst>
            <a:rect l="l" t="t" r="r" b="b"/>
            <a:pathLst>
              <a:path w="9144000" h="3105150">
                <a:moveTo>
                  <a:pt x="0" y="0"/>
                </a:moveTo>
                <a:lnTo>
                  <a:pt x="9144000" y="0"/>
                </a:lnTo>
                <a:lnTo>
                  <a:pt x="9144000" y="3105150"/>
                </a:lnTo>
                <a:lnTo>
                  <a:pt x="0" y="3105150"/>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
        <p:nvSpPr>
          <p:cNvPr id="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solidFill>
              </a:defRPr>
            </a:lvl1pPr>
          </a:lstStyle>
          <a:p>
            <a:r>
              <a:rPr lang="en-US" dirty="0"/>
              <a:t>Click to edit Master title style</a:t>
            </a:r>
          </a:p>
        </p:txBody>
      </p:sp>
      <p:sp>
        <p:nvSpPr>
          <p:cNvPr id="9" name="Picture Placeholder 8"/>
          <p:cNvSpPr>
            <a:spLocks noGrp="1"/>
          </p:cNvSpPr>
          <p:nvPr>
            <p:ph type="pic" sz="quarter" idx="24" hasCustomPrompt="1"/>
          </p:nvPr>
        </p:nvSpPr>
        <p:spPr>
          <a:xfrm>
            <a:off x="3291842" y="2053247"/>
            <a:ext cx="2562375" cy="3090252"/>
          </a:xfrm>
          <a:custGeom>
            <a:avLst/>
            <a:gdLst>
              <a:gd name="connsiteX0" fmla="*/ 2562375 w 2562375"/>
              <a:gd name="connsiteY0" fmla="*/ 0 h 3090252"/>
              <a:gd name="connsiteX1" fmla="*/ 2562375 w 2562375"/>
              <a:gd name="connsiteY1" fmla="*/ 3090252 h 3090252"/>
              <a:gd name="connsiteX2" fmla="*/ 0 w 2562375"/>
              <a:gd name="connsiteY2" fmla="*/ 3090252 h 3090252"/>
              <a:gd name="connsiteX3" fmla="*/ 0 w 2562375"/>
              <a:gd name="connsiteY3" fmla="*/ 3018 h 3090252"/>
            </a:gdLst>
            <a:ahLst/>
            <a:cxnLst>
              <a:cxn ang="0">
                <a:pos x="connsiteX0" y="connsiteY0"/>
              </a:cxn>
              <a:cxn ang="0">
                <a:pos x="connsiteX1" y="connsiteY1"/>
              </a:cxn>
              <a:cxn ang="0">
                <a:pos x="connsiteX2" y="connsiteY2"/>
              </a:cxn>
              <a:cxn ang="0">
                <a:pos x="connsiteX3" y="connsiteY3"/>
              </a:cxn>
            </a:cxnLst>
            <a:rect l="l" t="t" r="r" b="b"/>
            <a:pathLst>
              <a:path w="2562375" h="3090252">
                <a:moveTo>
                  <a:pt x="2562375" y="0"/>
                </a:moveTo>
                <a:lnTo>
                  <a:pt x="2562375" y="3090252"/>
                </a:lnTo>
                <a:lnTo>
                  <a:pt x="0" y="3090252"/>
                </a:lnTo>
                <a:lnTo>
                  <a:pt x="0" y="3018"/>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26688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S14">
    <p:spTree>
      <p:nvGrpSpPr>
        <p:cNvPr id="1" name=""/>
        <p:cNvGrpSpPr/>
        <p:nvPr/>
      </p:nvGrpSpPr>
      <p:grpSpPr>
        <a:xfrm>
          <a:off x="0" y="0"/>
          <a:ext cx="0" cy="0"/>
          <a:chOff x="0" y="0"/>
          <a:chExt cx="0" cy="0"/>
        </a:xfrm>
      </p:grpSpPr>
      <p:sp>
        <p:nvSpPr>
          <p:cNvPr id="2" name="Picture Placeholder 7"/>
          <p:cNvSpPr>
            <a:spLocks noGrp="1"/>
          </p:cNvSpPr>
          <p:nvPr>
            <p:ph type="pic" sz="quarter" idx="10" hasCustomPrompt="1"/>
          </p:nvPr>
        </p:nvSpPr>
        <p:spPr>
          <a:xfrm>
            <a:off x="3231682" y="1400175"/>
            <a:ext cx="2667000" cy="2057400"/>
          </a:xfrm>
          <a:prstGeom prst="rect">
            <a:avLst/>
          </a:prstGeom>
          <a:solidFill>
            <a:schemeClr val="bg1">
              <a:lumMod val="95000"/>
            </a:schemeClr>
          </a:solidFill>
          <a:ln w="19050">
            <a:noFill/>
          </a:ln>
        </p:spPr>
        <p:txBody>
          <a:bodyPr lIns="0" tIns="0" rIns="0" bIns="182880" anchor="b"/>
          <a:lstStyle>
            <a:lvl1pPr algn="ctr" rtl="0">
              <a:buNone/>
              <a:defRPr sz="1400">
                <a:solidFill>
                  <a:schemeClr val="tx1">
                    <a:lumMod val="75000"/>
                    <a:lumOff val="25000"/>
                  </a:schemeClr>
                </a:solidFill>
              </a:defRPr>
            </a:lvl1pPr>
          </a:lstStyle>
          <a:p>
            <a:r>
              <a:rPr lang="en-US" dirty="0"/>
              <a:t>Image Holder</a:t>
            </a:r>
          </a:p>
        </p:txBody>
      </p:sp>
      <p:sp>
        <p:nvSpPr>
          <p:cNvPr id="3" name="Picture Placeholder 7"/>
          <p:cNvSpPr>
            <a:spLocks noGrp="1"/>
          </p:cNvSpPr>
          <p:nvPr>
            <p:ph type="pic" sz="quarter" idx="11" hasCustomPrompt="1"/>
          </p:nvPr>
        </p:nvSpPr>
        <p:spPr>
          <a:xfrm>
            <a:off x="381000" y="1400175"/>
            <a:ext cx="2667000" cy="2057400"/>
          </a:xfrm>
          <a:prstGeom prst="rect">
            <a:avLst/>
          </a:prstGeom>
          <a:solidFill>
            <a:schemeClr val="bg1">
              <a:lumMod val="95000"/>
            </a:schemeClr>
          </a:solidFill>
          <a:ln w="19050">
            <a:noFill/>
          </a:ln>
        </p:spPr>
        <p:txBody>
          <a:bodyPr lIns="0" tIns="0" rIns="0" bIns="182880" anchor="b"/>
          <a:lstStyle>
            <a:lvl1pPr algn="ctr" rtl="0">
              <a:buNone/>
              <a:defRPr sz="1400">
                <a:solidFill>
                  <a:schemeClr val="tx1">
                    <a:lumMod val="75000"/>
                    <a:lumOff val="25000"/>
                  </a:schemeClr>
                </a:solidFill>
              </a:defRPr>
            </a:lvl1pPr>
          </a:lstStyle>
          <a:p>
            <a:r>
              <a:rPr lang="en-US" dirty="0"/>
              <a:t>Image Holder</a:t>
            </a:r>
          </a:p>
        </p:txBody>
      </p:sp>
      <p:sp>
        <p:nvSpPr>
          <p:cNvPr id="4"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5"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dirty="0"/>
              <a:t>Click to edit Master title style</a:t>
            </a:r>
          </a:p>
        </p:txBody>
      </p:sp>
      <p:sp>
        <p:nvSpPr>
          <p:cNvPr id="6" name="Picture Placeholder 7"/>
          <p:cNvSpPr>
            <a:spLocks noGrp="1"/>
          </p:cNvSpPr>
          <p:nvPr>
            <p:ph type="pic" sz="quarter" idx="12" hasCustomPrompt="1"/>
          </p:nvPr>
        </p:nvSpPr>
        <p:spPr>
          <a:xfrm>
            <a:off x="6082363" y="1400175"/>
            <a:ext cx="2667000" cy="2057400"/>
          </a:xfrm>
          <a:prstGeom prst="rect">
            <a:avLst/>
          </a:prstGeom>
          <a:solidFill>
            <a:schemeClr val="bg1">
              <a:lumMod val="95000"/>
            </a:schemeClr>
          </a:solidFill>
          <a:ln w="19050">
            <a:noFill/>
          </a:ln>
        </p:spPr>
        <p:txBody>
          <a:bodyPr lIns="0" tIns="0" rIns="0" bIns="182880" anchor="b"/>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980473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S14">
    <p:spTree>
      <p:nvGrpSpPr>
        <p:cNvPr id="1" name=""/>
        <p:cNvGrpSpPr/>
        <p:nvPr/>
      </p:nvGrpSpPr>
      <p:grpSpPr>
        <a:xfrm>
          <a:off x="0" y="0"/>
          <a:ext cx="0" cy="0"/>
          <a:chOff x="0" y="0"/>
          <a:chExt cx="0" cy="0"/>
        </a:xfrm>
      </p:grpSpPr>
      <p:sp>
        <p:nvSpPr>
          <p:cNvPr id="3" name="Picture Placeholder 7"/>
          <p:cNvSpPr>
            <a:spLocks noGrp="1"/>
          </p:cNvSpPr>
          <p:nvPr>
            <p:ph type="pic" sz="quarter" idx="11" hasCustomPrompt="1"/>
          </p:nvPr>
        </p:nvSpPr>
        <p:spPr>
          <a:xfrm>
            <a:off x="0" y="1651000"/>
            <a:ext cx="4572000" cy="2879724"/>
          </a:xfrm>
          <a:prstGeom prst="rect">
            <a:avLst/>
          </a:prstGeom>
          <a:solidFill>
            <a:schemeClr val="bg1">
              <a:lumMod val="95000"/>
            </a:schemeClr>
          </a:solidFill>
          <a:ln w="19050">
            <a:noFill/>
          </a:ln>
        </p:spPr>
        <p:txBody>
          <a:bodyPr lIns="0" tIns="0" rIns="0" bIns="182880" anchor="b"/>
          <a:lstStyle>
            <a:lvl1pPr algn="ctr" rtl="0">
              <a:buNone/>
              <a:defRPr sz="1400">
                <a:solidFill>
                  <a:schemeClr val="tx1">
                    <a:lumMod val="75000"/>
                    <a:lumOff val="25000"/>
                  </a:schemeClr>
                </a:solidFill>
              </a:defRPr>
            </a:lvl1pPr>
          </a:lstStyle>
          <a:p>
            <a:r>
              <a:rPr lang="en-US" dirty="0"/>
              <a:t>Image Holder</a:t>
            </a:r>
          </a:p>
        </p:txBody>
      </p:sp>
      <p:sp>
        <p:nvSpPr>
          <p:cNvPr id="4"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5"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dirty="0"/>
              <a:t>Click to edit Master title style</a:t>
            </a:r>
          </a:p>
        </p:txBody>
      </p:sp>
    </p:spTree>
    <p:extLst>
      <p:ext uri="{BB962C8B-B14F-4D97-AF65-F5344CB8AC3E}">
        <p14:creationId xmlns:p14="http://schemas.microsoft.com/office/powerpoint/2010/main" val="480878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S14">
    <p:spTree>
      <p:nvGrpSpPr>
        <p:cNvPr id="1" name=""/>
        <p:cNvGrpSpPr/>
        <p:nvPr/>
      </p:nvGrpSpPr>
      <p:grpSpPr>
        <a:xfrm>
          <a:off x="0" y="0"/>
          <a:ext cx="0" cy="0"/>
          <a:chOff x="0" y="0"/>
          <a:chExt cx="0" cy="0"/>
        </a:xfrm>
      </p:grpSpPr>
      <p:sp>
        <p:nvSpPr>
          <p:cNvPr id="3" name="Picture Placeholder 7"/>
          <p:cNvSpPr>
            <a:spLocks noGrp="1"/>
          </p:cNvSpPr>
          <p:nvPr>
            <p:ph type="pic" sz="quarter" idx="11" hasCustomPrompt="1"/>
          </p:nvPr>
        </p:nvSpPr>
        <p:spPr>
          <a:xfrm>
            <a:off x="4572000" y="1651000"/>
            <a:ext cx="4572000" cy="2879724"/>
          </a:xfrm>
          <a:prstGeom prst="rect">
            <a:avLst/>
          </a:prstGeom>
          <a:solidFill>
            <a:schemeClr val="bg1">
              <a:lumMod val="95000"/>
            </a:schemeClr>
          </a:solidFill>
          <a:ln w="19050">
            <a:noFill/>
          </a:ln>
        </p:spPr>
        <p:txBody>
          <a:bodyPr lIns="0" tIns="0" rIns="0" bIns="182880" anchor="b"/>
          <a:lstStyle>
            <a:lvl1pPr algn="ctr" rtl="0">
              <a:buNone/>
              <a:defRPr sz="1400">
                <a:solidFill>
                  <a:schemeClr val="tx1">
                    <a:lumMod val="75000"/>
                    <a:lumOff val="25000"/>
                  </a:schemeClr>
                </a:solidFill>
              </a:defRPr>
            </a:lvl1pPr>
          </a:lstStyle>
          <a:p>
            <a:r>
              <a:rPr lang="en-US" dirty="0"/>
              <a:t>Image Holder</a:t>
            </a:r>
          </a:p>
        </p:txBody>
      </p:sp>
      <p:sp>
        <p:nvSpPr>
          <p:cNvPr id="4"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5"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dirty="0"/>
              <a:t>Click to edit Master title style</a:t>
            </a:r>
          </a:p>
        </p:txBody>
      </p:sp>
    </p:spTree>
    <p:extLst>
      <p:ext uri="{BB962C8B-B14F-4D97-AF65-F5344CB8AC3E}">
        <p14:creationId xmlns:p14="http://schemas.microsoft.com/office/powerpoint/2010/main" val="272550554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8AEE61-D380-4970-B306-0A09954C8294}"/>
              </a:ext>
            </a:extLst>
          </p:cNvPr>
          <p:cNvPicPr>
            <a:picLocks noChangeAspect="1"/>
          </p:cNvPicPr>
          <p:nvPr userDrawn="1"/>
        </p:nvPicPr>
        <p:blipFill>
          <a:blip r:embed="rId67">
            <a:extLst>
              <a:ext uri="{28A0092B-C50C-407E-A947-70E740481C1C}">
                <a14:useLocalDpi xmlns:a14="http://schemas.microsoft.com/office/drawing/2010/main" val="0"/>
              </a:ext>
            </a:extLst>
          </a:blip>
          <a:stretch>
            <a:fillRect/>
          </a:stretch>
        </p:blipFill>
        <p:spPr>
          <a:xfrm>
            <a:off x="1" y="4705350"/>
            <a:ext cx="1255002" cy="439251"/>
          </a:xfrm>
          <a:prstGeom prst="rect">
            <a:avLst/>
          </a:prstGeom>
        </p:spPr>
      </p:pic>
    </p:spTree>
  </p:cSld>
  <p:clrMap bg1="lt1" tx1="dk1" bg2="lt2" tx2="dk2" accent1="accent1" accent2="accent2" accent3="accent3" accent4="accent4" accent5="accent5" accent6="accent6" hlink="hlink" folHlink="folHlink"/>
  <p:sldLayoutIdLst>
    <p:sldLayoutId id="2147483915" r:id="rId1"/>
    <p:sldLayoutId id="2147483975" r:id="rId2"/>
    <p:sldLayoutId id="2147483959" r:id="rId3"/>
    <p:sldLayoutId id="2147484111" r:id="rId4"/>
    <p:sldLayoutId id="2147484084" r:id="rId5"/>
    <p:sldLayoutId id="2147484085" r:id="rId6"/>
    <p:sldLayoutId id="2147484096" r:id="rId7"/>
    <p:sldLayoutId id="2147484130" r:id="rId8"/>
    <p:sldLayoutId id="2147484131" r:id="rId9"/>
    <p:sldLayoutId id="2147484097" r:id="rId10"/>
    <p:sldLayoutId id="2147484122" r:id="rId11"/>
    <p:sldLayoutId id="2147484123" r:id="rId12"/>
    <p:sldLayoutId id="2147484098" r:id="rId13"/>
    <p:sldLayoutId id="2147484088" r:id="rId14"/>
    <p:sldLayoutId id="2147484089" r:id="rId15"/>
    <p:sldLayoutId id="2147484090" r:id="rId16"/>
    <p:sldLayoutId id="2147484120" r:id="rId17"/>
    <p:sldLayoutId id="2147484121" r:id="rId18"/>
    <p:sldLayoutId id="2147484087" r:id="rId19"/>
    <p:sldLayoutId id="2147484099" r:id="rId20"/>
    <p:sldLayoutId id="2147484086" r:id="rId21"/>
    <p:sldLayoutId id="2147484035" r:id="rId22"/>
    <p:sldLayoutId id="2147484092" r:id="rId23"/>
    <p:sldLayoutId id="2147484118" r:id="rId24"/>
    <p:sldLayoutId id="2147484119" r:id="rId25"/>
    <p:sldLayoutId id="2147484127" r:id="rId26"/>
    <p:sldLayoutId id="2147484128" r:id="rId27"/>
    <p:sldLayoutId id="2147484129" r:id="rId28"/>
    <p:sldLayoutId id="2147484094" r:id="rId29"/>
    <p:sldLayoutId id="2147484132" r:id="rId30"/>
    <p:sldLayoutId id="2147484095" r:id="rId31"/>
    <p:sldLayoutId id="2147484112" r:id="rId32"/>
    <p:sldLayoutId id="2147484113" r:id="rId33"/>
    <p:sldLayoutId id="2147484114" r:id="rId34"/>
    <p:sldLayoutId id="2147484115" r:id="rId35"/>
    <p:sldLayoutId id="2147484116" r:id="rId36"/>
    <p:sldLayoutId id="2147484117" r:id="rId37"/>
    <p:sldLayoutId id="2147484041" r:id="rId38"/>
    <p:sldLayoutId id="2147484126" r:id="rId39"/>
    <p:sldLayoutId id="2147484030" r:id="rId40"/>
    <p:sldLayoutId id="2147484124" r:id="rId41"/>
    <p:sldLayoutId id="2147484125" r:id="rId42"/>
    <p:sldLayoutId id="2147484109" r:id="rId43"/>
    <p:sldLayoutId id="2147484110" r:id="rId44"/>
    <p:sldLayoutId id="2147484093" r:id="rId45"/>
    <p:sldLayoutId id="2147484034" r:id="rId46"/>
    <p:sldLayoutId id="2147484091" r:id="rId47"/>
    <p:sldLayoutId id="2147484105" r:id="rId48"/>
    <p:sldLayoutId id="2147484106" r:id="rId49"/>
    <p:sldLayoutId id="2147484107" r:id="rId50"/>
    <p:sldLayoutId id="2147484108" r:id="rId51"/>
    <p:sldLayoutId id="2147484152" r:id="rId52"/>
    <p:sldLayoutId id="2147484159" r:id="rId53"/>
    <p:sldLayoutId id="2147484154" r:id="rId54"/>
    <p:sldLayoutId id="2147484161" r:id="rId55"/>
    <p:sldLayoutId id="2147484153" r:id="rId56"/>
    <p:sldLayoutId id="2147484164" r:id="rId57"/>
    <p:sldLayoutId id="2147484155" r:id="rId58"/>
    <p:sldLayoutId id="2147484157" r:id="rId59"/>
    <p:sldLayoutId id="2147484158" r:id="rId60"/>
    <p:sldLayoutId id="2147484166" r:id="rId61"/>
    <p:sldLayoutId id="2147484156" r:id="rId62"/>
    <p:sldLayoutId id="2147484163" r:id="rId63"/>
    <p:sldLayoutId id="2147484162" r:id="rId64"/>
    <p:sldLayoutId id="2147484160" r:id="rId6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7200" y="285750"/>
            <a:ext cx="4894055" cy="4343400"/>
            <a:chOff x="317500" y="3721100"/>
            <a:chExt cx="1255713" cy="1114426"/>
          </a:xfrm>
          <a:solidFill>
            <a:schemeClr val="bg1">
              <a:lumMod val="65000"/>
              <a:alpha val="10000"/>
            </a:schemeClr>
          </a:solidFill>
        </p:grpSpPr>
        <p:sp>
          <p:nvSpPr>
            <p:cNvPr id="5" name="Freeform 6"/>
            <p:cNvSpPr>
              <a:spLocks/>
            </p:cNvSpPr>
            <p:nvPr/>
          </p:nvSpPr>
          <p:spPr bwMode="auto">
            <a:xfrm>
              <a:off x="317500" y="3721100"/>
              <a:ext cx="541338" cy="1114425"/>
            </a:xfrm>
            <a:custGeom>
              <a:avLst/>
              <a:gdLst>
                <a:gd name="T0" fmla="*/ 1377 w 1704"/>
                <a:gd name="T1" fmla="*/ 1 h 3508"/>
                <a:gd name="T2" fmla="*/ 1439 w 1704"/>
                <a:gd name="T3" fmla="*/ 18 h 3508"/>
                <a:gd name="T4" fmla="*/ 1491 w 1704"/>
                <a:gd name="T5" fmla="*/ 55 h 3508"/>
                <a:gd name="T6" fmla="*/ 1530 w 1704"/>
                <a:gd name="T7" fmla="*/ 109 h 3508"/>
                <a:gd name="T8" fmla="*/ 1696 w 1704"/>
                <a:gd name="T9" fmla="*/ 469 h 3508"/>
                <a:gd name="T10" fmla="*/ 1704 w 1704"/>
                <a:gd name="T11" fmla="*/ 530 h 3508"/>
                <a:gd name="T12" fmla="*/ 1692 w 1704"/>
                <a:gd name="T13" fmla="*/ 588 h 3508"/>
                <a:gd name="T14" fmla="*/ 1663 w 1704"/>
                <a:gd name="T15" fmla="*/ 640 h 3508"/>
                <a:gd name="T16" fmla="*/ 1618 w 1704"/>
                <a:gd name="T17" fmla="*/ 682 h 3508"/>
                <a:gd name="T18" fmla="*/ 1505 w 1704"/>
                <a:gd name="T19" fmla="*/ 735 h 3508"/>
                <a:gd name="T20" fmla="*/ 1353 w 1704"/>
                <a:gd name="T21" fmla="*/ 820 h 3508"/>
                <a:gd name="T22" fmla="*/ 1224 w 1704"/>
                <a:gd name="T23" fmla="*/ 916 h 3508"/>
                <a:gd name="T24" fmla="*/ 1115 w 1704"/>
                <a:gd name="T25" fmla="*/ 1023 h 3508"/>
                <a:gd name="T26" fmla="*/ 1029 w 1704"/>
                <a:gd name="T27" fmla="*/ 1142 h 3508"/>
                <a:gd name="T28" fmla="*/ 960 w 1704"/>
                <a:gd name="T29" fmla="*/ 1275 h 3508"/>
                <a:gd name="T30" fmla="*/ 907 w 1704"/>
                <a:gd name="T31" fmla="*/ 1423 h 3508"/>
                <a:gd name="T32" fmla="*/ 871 w 1704"/>
                <a:gd name="T33" fmla="*/ 1586 h 3508"/>
                <a:gd name="T34" fmla="*/ 850 w 1704"/>
                <a:gd name="T35" fmla="*/ 1766 h 3508"/>
                <a:gd name="T36" fmla="*/ 1446 w 1704"/>
                <a:gd name="T37" fmla="*/ 1861 h 3508"/>
                <a:gd name="T38" fmla="*/ 1513 w 1704"/>
                <a:gd name="T39" fmla="*/ 1873 h 3508"/>
                <a:gd name="T40" fmla="*/ 1569 w 1704"/>
                <a:gd name="T41" fmla="*/ 1907 h 3508"/>
                <a:gd name="T42" fmla="*/ 1612 w 1704"/>
                <a:gd name="T43" fmla="*/ 1957 h 3508"/>
                <a:gd name="T44" fmla="*/ 1635 w 1704"/>
                <a:gd name="T45" fmla="*/ 2019 h 3508"/>
                <a:gd name="T46" fmla="*/ 1637 w 1704"/>
                <a:gd name="T47" fmla="*/ 3315 h 3508"/>
                <a:gd name="T48" fmla="*/ 1625 w 1704"/>
                <a:gd name="T49" fmla="*/ 3381 h 3508"/>
                <a:gd name="T50" fmla="*/ 1592 w 1704"/>
                <a:gd name="T51" fmla="*/ 3439 h 3508"/>
                <a:gd name="T52" fmla="*/ 1543 w 1704"/>
                <a:gd name="T53" fmla="*/ 3481 h 3508"/>
                <a:gd name="T54" fmla="*/ 1480 w 1704"/>
                <a:gd name="T55" fmla="*/ 3504 h 3508"/>
                <a:gd name="T56" fmla="*/ 191 w 1704"/>
                <a:gd name="T57" fmla="*/ 3508 h 3508"/>
                <a:gd name="T58" fmla="*/ 125 w 1704"/>
                <a:gd name="T59" fmla="*/ 3496 h 3508"/>
                <a:gd name="T60" fmla="*/ 68 w 1704"/>
                <a:gd name="T61" fmla="*/ 3462 h 3508"/>
                <a:gd name="T62" fmla="*/ 27 w 1704"/>
                <a:gd name="T63" fmla="*/ 3412 h 3508"/>
                <a:gd name="T64" fmla="*/ 4 w 1704"/>
                <a:gd name="T65" fmla="*/ 3350 h 3508"/>
                <a:gd name="T66" fmla="*/ 0 w 1704"/>
                <a:gd name="T67" fmla="*/ 2330 h 3508"/>
                <a:gd name="T68" fmla="*/ 5 w 1704"/>
                <a:gd name="T69" fmla="*/ 2055 h 3508"/>
                <a:gd name="T70" fmla="*/ 21 w 1704"/>
                <a:gd name="T71" fmla="*/ 1805 h 3508"/>
                <a:gd name="T72" fmla="*/ 47 w 1704"/>
                <a:gd name="T73" fmla="*/ 1579 h 3508"/>
                <a:gd name="T74" fmla="*/ 82 w 1704"/>
                <a:gd name="T75" fmla="*/ 1377 h 3508"/>
                <a:gd name="T76" fmla="*/ 128 w 1704"/>
                <a:gd name="T77" fmla="*/ 1200 h 3508"/>
                <a:gd name="T78" fmla="*/ 193 w 1704"/>
                <a:gd name="T79" fmla="*/ 1022 h 3508"/>
                <a:gd name="T80" fmla="*/ 281 w 1704"/>
                <a:gd name="T81" fmla="*/ 852 h 3508"/>
                <a:gd name="T82" fmla="*/ 388 w 1704"/>
                <a:gd name="T83" fmla="*/ 690 h 3508"/>
                <a:gd name="T84" fmla="*/ 517 w 1704"/>
                <a:gd name="T85" fmla="*/ 538 h 3508"/>
                <a:gd name="T86" fmla="*/ 663 w 1704"/>
                <a:gd name="T87" fmla="*/ 399 h 3508"/>
                <a:gd name="T88" fmla="*/ 819 w 1704"/>
                <a:gd name="T89" fmla="*/ 273 h 3508"/>
                <a:gd name="T90" fmla="*/ 991 w 1704"/>
                <a:gd name="T91" fmla="*/ 160 h 3508"/>
                <a:gd name="T92" fmla="*/ 1180 w 1704"/>
                <a:gd name="T93" fmla="*/ 61 h 3508"/>
                <a:gd name="T94" fmla="*/ 1312 w 1704"/>
                <a:gd name="T95" fmla="*/ 5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4" h="3508">
                  <a:moveTo>
                    <a:pt x="1345" y="0"/>
                  </a:moveTo>
                  <a:lnTo>
                    <a:pt x="1377" y="1"/>
                  </a:lnTo>
                  <a:lnTo>
                    <a:pt x="1409" y="7"/>
                  </a:lnTo>
                  <a:lnTo>
                    <a:pt x="1439" y="18"/>
                  </a:lnTo>
                  <a:lnTo>
                    <a:pt x="1465" y="34"/>
                  </a:lnTo>
                  <a:lnTo>
                    <a:pt x="1491" y="55"/>
                  </a:lnTo>
                  <a:lnTo>
                    <a:pt x="1511" y="80"/>
                  </a:lnTo>
                  <a:lnTo>
                    <a:pt x="1530" y="109"/>
                  </a:lnTo>
                  <a:lnTo>
                    <a:pt x="1685" y="440"/>
                  </a:lnTo>
                  <a:lnTo>
                    <a:pt x="1696" y="469"/>
                  </a:lnTo>
                  <a:lnTo>
                    <a:pt x="1702" y="499"/>
                  </a:lnTo>
                  <a:lnTo>
                    <a:pt x="1704" y="530"/>
                  </a:lnTo>
                  <a:lnTo>
                    <a:pt x="1700" y="559"/>
                  </a:lnTo>
                  <a:lnTo>
                    <a:pt x="1692" y="588"/>
                  </a:lnTo>
                  <a:lnTo>
                    <a:pt x="1679" y="616"/>
                  </a:lnTo>
                  <a:lnTo>
                    <a:pt x="1663" y="640"/>
                  </a:lnTo>
                  <a:lnTo>
                    <a:pt x="1642" y="662"/>
                  </a:lnTo>
                  <a:lnTo>
                    <a:pt x="1618" y="682"/>
                  </a:lnTo>
                  <a:lnTo>
                    <a:pt x="1590" y="696"/>
                  </a:lnTo>
                  <a:lnTo>
                    <a:pt x="1505" y="735"/>
                  </a:lnTo>
                  <a:lnTo>
                    <a:pt x="1427" y="777"/>
                  </a:lnTo>
                  <a:lnTo>
                    <a:pt x="1353" y="820"/>
                  </a:lnTo>
                  <a:lnTo>
                    <a:pt x="1285" y="867"/>
                  </a:lnTo>
                  <a:lnTo>
                    <a:pt x="1224" y="916"/>
                  </a:lnTo>
                  <a:lnTo>
                    <a:pt x="1167" y="969"/>
                  </a:lnTo>
                  <a:lnTo>
                    <a:pt x="1115" y="1023"/>
                  </a:lnTo>
                  <a:lnTo>
                    <a:pt x="1069" y="1082"/>
                  </a:lnTo>
                  <a:lnTo>
                    <a:pt x="1029" y="1142"/>
                  </a:lnTo>
                  <a:lnTo>
                    <a:pt x="993" y="1207"/>
                  </a:lnTo>
                  <a:lnTo>
                    <a:pt x="960" y="1275"/>
                  </a:lnTo>
                  <a:lnTo>
                    <a:pt x="932" y="1347"/>
                  </a:lnTo>
                  <a:lnTo>
                    <a:pt x="907" y="1423"/>
                  </a:lnTo>
                  <a:lnTo>
                    <a:pt x="886" y="1503"/>
                  </a:lnTo>
                  <a:lnTo>
                    <a:pt x="871" y="1586"/>
                  </a:lnTo>
                  <a:lnTo>
                    <a:pt x="858" y="1675"/>
                  </a:lnTo>
                  <a:lnTo>
                    <a:pt x="850" y="1766"/>
                  </a:lnTo>
                  <a:lnTo>
                    <a:pt x="846" y="1861"/>
                  </a:lnTo>
                  <a:lnTo>
                    <a:pt x="1446" y="1861"/>
                  </a:lnTo>
                  <a:lnTo>
                    <a:pt x="1480" y="1864"/>
                  </a:lnTo>
                  <a:lnTo>
                    <a:pt x="1513" y="1873"/>
                  </a:lnTo>
                  <a:lnTo>
                    <a:pt x="1543" y="1888"/>
                  </a:lnTo>
                  <a:lnTo>
                    <a:pt x="1569" y="1907"/>
                  </a:lnTo>
                  <a:lnTo>
                    <a:pt x="1592" y="1930"/>
                  </a:lnTo>
                  <a:lnTo>
                    <a:pt x="1612" y="1957"/>
                  </a:lnTo>
                  <a:lnTo>
                    <a:pt x="1625" y="1986"/>
                  </a:lnTo>
                  <a:lnTo>
                    <a:pt x="1635" y="2019"/>
                  </a:lnTo>
                  <a:lnTo>
                    <a:pt x="1637" y="2054"/>
                  </a:lnTo>
                  <a:lnTo>
                    <a:pt x="1637" y="3315"/>
                  </a:lnTo>
                  <a:lnTo>
                    <a:pt x="1635" y="3350"/>
                  </a:lnTo>
                  <a:lnTo>
                    <a:pt x="1625" y="3381"/>
                  </a:lnTo>
                  <a:lnTo>
                    <a:pt x="1612" y="3412"/>
                  </a:lnTo>
                  <a:lnTo>
                    <a:pt x="1592" y="3439"/>
                  </a:lnTo>
                  <a:lnTo>
                    <a:pt x="1569" y="3462"/>
                  </a:lnTo>
                  <a:lnTo>
                    <a:pt x="1543" y="3481"/>
                  </a:lnTo>
                  <a:lnTo>
                    <a:pt x="1513" y="3496"/>
                  </a:lnTo>
                  <a:lnTo>
                    <a:pt x="1480" y="3504"/>
                  </a:lnTo>
                  <a:lnTo>
                    <a:pt x="1446" y="3508"/>
                  </a:lnTo>
                  <a:lnTo>
                    <a:pt x="191" y="3508"/>
                  </a:lnTo>
                  <a:lnTo>
                    <a:pt x="157" y="3504"/>
                  </a:lnTo>
                  <a:lnTo>
                    <a:pt x="125" y="3496"/>
                  </a:lnTo>
                  <a:lnTo>
                    <a:pt x="96" y="3481"/>
                  </a:lnTo>
                  <a:lnTo>
                    <a:pt x="68" y="3462"/>
                  </a:lnTo>
                  <a:lnTo>
                    <a:pt x="45" y="3439"/>
                  </a:lnTo>
                  <a:lnTo>
                    <a:pt x="27" y="3412"/>
                  </a:lnTo>
                  <a:lnTo>
                    <a:pt x="12" y="3381"/>
                  </a:lnTo>
                  <a:lnTo>
                    <a:pt x="4" y="3350"/>
                  </a:lnTo>
                  <a:lnTo>
                    <a:pt x="0" y="3315"/>
                  </a:lnTo>
                  <a:lnTo>
                    <a:pt x="0" y="2330"/>
                  </a:lnTo>
                  <a:lnTo>
                    <a:pt x="1" y="2189"/>
                  </a:lnTo>
                  <a:lnTo>
                    <a:pt x="5" y="2055"/>
                  </a:lnTo>
                  <a:lnTo>
                    <a:pt x="12" y="1926"/>
                  </a:lnTo>
                  <a:lnTo>
                    <a:pt x="21" y="1805"/>
                  </a:lnTo>
                  <a:lnTo>
                    <a:pt x="33" y="1689"/>
                  </a:lnTo>
                  <a:lnTo>
                    <a:pt x="47" y="1579"/>
                  </a:lnTo>
                  <a:lnTo>
                    <a:pt x="64" y="1476"/>
                  </a:lnTo>
                  <a:lnTo>
                    <a:pt x="82" y="1377"/>
                  </a:lnTo>
                  <a:lnTo>
                    <a:pt x="104" y="1286"/>
                  </a:lnTo>
                  <a:lnTo>
                    <a:pt x="128" y="1200"/>
                  </a:lnTo>
                  <a:lnTo>
                    <a:pt x="158" y="1110"/>
                  </a:lnTo>
                  <a:lnTo>
                    <a:pt x="193" y="1022"/>
                  </a:lnTo>
                  <a:lnTo>
                    <a:pt x="235" y="936"/>
                  </a:lnTo>
                  <a:lnTo>
                    <a:pt x="281" y="852"/>
                  </a:lnTo>
                  <a:lnTo>
                    <a:pt x="331" y="771"/>
                  </a:lnTo>
                  <a:lnTo>
                    <a:pt x="388" y="690"/>
                  </a:lnTo>
                  <a:lnTo>
                    <a:pt x="450" y="614"/>
                  </a:lnTo>
                  <a:lnTo>
                    <a:pt x="517" y="538"/>
                  </a:lnTo>
                  <a:lnTo>
                    <a:pt x="590" y="465"/>
                  </a:lnTo>
                  <a:lnTo>
                    <a:pt x="663" y="399"/>
                  </a:lnTo>
                  <a:lnTo>
                    <a:pt x="739" y="334"/>
                  </a:lnTo>
                  <a:lnTo>
                    <a:pt x="819" y="273"/>
                  </a:lnTo>
                  <a:lnTo>
                    <a:pt x="903" y="215"/>
                  </a:lnTo>
                  <a:lnTo>
                    <a:pt x="991" y="160"/>
                  </a:lnTo>
                  <a:lnTo>
                    <a:pt x="1083" y="109"/>
                  </a:lnTo>
                  <a:lnTo>
                    <a:pt x="1180" y="61"/>
                  </a:lnTo>
                  <a:lnTo>
                    <a:pt x="1280" y="16"/>
                  </a:lnTo>
                  <a:lnTo>
                    <a:pt x="1312" y="5"/>
                  </a:lnTo>
                  <a:lnTo>
                    <a:pt x="13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7"/>
            <p:cNvSpPr>
              <a:spLocks/>
            </p:cNvSpPr>
            <p:nvPr/>
          </p:nvSpPr>
          <p:spPr bwMode="auto">
            <a:xfrm>
              <a:off x="1033463" y="3722688"/>
              <a:ext cx="539750" cy="1112838"/>
            </a:xfrm>
            <a:custGeom>
              <a:avLst/>
              <a:gdLst>
                <a:gd name="T0" fmla="*/ 1375 w 1700"/>
                <a:gd name="T1" fmla="*/ 0 h 3504"/>
                <a:gd name="T2" fmla="*/ 1435 w 1700"/>
                <a:gd name="T3" fmla="*/ 18 h 3504"/>
                <a:gd name="T4" fmla="*/ 1489 w 1700"/>
                <a:gd name="T5" fmla="*/ 54 h 3504"/>
                <a:gd name="T6" fmla="*/ 1526 w 1700"/>
                <a:gd name="T7" fmla="*/ 108 h 3504"/>
                <a:gd name="T8" fmla="*/ 1694 w 1700"/>
                <a:gd name="T9" fmla="*/ 465 h 3504"/>
                <a:gd name="T10" fmla="*/ 1700 w 1700"/>
                <a:gd name="T11" fmla="*/ 526 h 3504"/>
                <a:gd name="T12" fmla="*/ 1689 w 1700"/>
                <a:gd name="T13" fmla="*/ 584 h 3504"/>
                <a:gd name="T14" fmla="*/ 1660 w 1700"/>
                <a:gd name="T15" fmla="*/ 636 h 3504"/>
                <a:gd name="T16" fmla="*/ 1616 w 1700"/>
                <a:gd name="T17" fmla="*/ 678 h 3504"/>
                <a:gd name="T18" fmla="*/ 1503 w 1700"/>
                <a:gd name="T19" fmla="*/ 731 h 3504"/>
                <a:gd name="T20" fmla="*/ 1351 w 1700"/>
                <a:gd name="T21" fmla="*/ 816 h 3504"/>
                <a:gd name="T22" fmla="*/ 1220 w 1700"/>
                <a:gd name="T23" fmla="*/ 912 h 3504"/>
                <a:gd name="T24" fmla="*/ 1113 w 1700"/>
                <a:gd name="T25" fmla="*/ 1019 h 3504"/>
                <a:gd name="T26" fmla="*/ 1027 w 1700"/>
                <a:gd name="T27" fmla="*/ 1138 h 3504"/>
                <a:gd name="T28" fmla="*/ 958 w 1700"/>
                <a:gd name="T29" fmla="*/ 1271 h 3504"/>
                <a:gd name="T30" fmla="*/ 905 w 1700"/>
                <a:gd name="T31" fmla="*/ 1419 h 3504"/>
                <a:gd name="T32" fmla="*/ 868 w 1700"/>
                <a:gd name="T33" fmla="*/ 1582 h 3504"/>
                <a:gd name="T34" fmla="*/ 848 w 1700"/>
                <a:gd name="T35" fmla="*/ 1762 h 3504"/>
                <a:gd name="T36" fmla="*/ 1446 w 1700"/>
                <a:gd name="T37" fmla="*/ 1857 h 3504"/>
                <a:gd name="T38" fmla="*/ 1514 w 1700"/>
                <a:gd name="T39" fmla="*/ 1869 h 3504"/>
                <a:gd name="T40" fmla="*/ 1570 w 1700"/>
                <a:gd name="T41" fmla="*/ 1903 h 3504"/>
                <a:gd name="T42" fmla="*/ 1612 w 1700"/>
                <a:gd name="T43" fmla="*/ 1953 h 3504"/>
                <a:gd name="T44" fmla="*/ 1635 w 1700"/>
                <a:gd name="T45" fmla="*/ 2015 h 3504"/>
                <a:gd name="T46" fmla="*/ 1638 w 1700"/>
                <a:gd name="T47" fmla="*/ 3311 h 3504"/>
                <a:gd name="T48" fmla="*/ 1626 w 1700"/>
                <a:gd name="T49" fmla="*/ 3377 h 3504"/>
                <a:gd name="T50" fmla="*/ 1593 w 1700"/>
                <a:gd name="T51" fmla="*/ 3435 h 3504"/>
                <a:gd name="T52" fmla="*/ 1543 w 1700"/>
                <a:gd name="T53" fmla="*/ 3477 h 3504"/>
                <a:gd name="T54" fmla="*/ 1481 w 1700"/>
                <a:gd name="T55" fmla="*/ 3500 h 3504"/>
                <a:gd name="T56" fmla="*/ 192 w 1700"/>
                <a:gd name="T57" fmla="*/ 3504 h 3504"/>
                <a:gd name="T58" fmla="*/ 126 w 1700"/>
                <a:gd name="T59" fmla="*/ 3492 h 3504"/>
                <a:gd name="T60" fmla="*/ 69 w 1700"/>
                <a:gd name="T61" fmla="*/ 3458 h 3504"/>
                <a:gd name="T62" fmla="*/ 27 w 1700"/>
                <a:gd name="T63" fmla="*/ 3408 h 3504"/>
                <a:gd name="T64" fmla="*/ 4 w 1700"/>
                <a:gd name="T65" fmla="*/ 3346 h 3504"/>
                <a:gd name="T66" fmla="*/ 0 w 1700"/>
                <a:gd name="T67" fmla="*/ 2326 h 3504"/>
                <a:gd name="T68" fmla="*/ 6 w 1700"/>
                <a:gd name="T69" fmla="*/ 2049 h 3504"/>
                <a:gd name="T70" fmla="*/ 21 w 1700"/>
                <a:gd name="T71" fmla="*/ 1799 h 3504"/>
                <a:gd name="T72" fmla="*/ 46 w 1700"/>
                <a:gd name="T73" fmla="*/ 1574 h 3504"/>
                <a:gd name="T74" fmla="*/ 80 w 1700"/>
                <a:gd name="T75" fmla="*/ 1373 h 3504"/>
                <a:gd name="T76" fmla="*/ 125 w 1700"/>
                <a:gd name="T77" fmla="*/ 1199 h 3504"/>
                <a:gd name="T78" fmla="*/ 201 w 1700"/>
                <a:gd name="T79" fmla="*/ 1000 h 3504"/>
                <a:gd name="T80" fmla="*/ 305 w 1700"/>
                <a:gd name="T81" fmla="*/ 810 h 3504"/>
                <a:gd name="T82" fmla="*/ 434 w 1700"/>
                <a:gd name="T83" fmla="*/ 630 h 3504"/>
                <a:gd name="T84" fmla="*/ 591 w 1700"/>
                <a:gd name="T85" fmla="*/ 461 h 3504"/>
                <a:gd name="T86" fmla="*/ 763 w 1700"/>
                <a:gd name="T87" fmla="*/ 314 h 3504"/>
                <a:gd name="T88" fmla="*/ 954 w 1700"/>
                <a:gd name="T89" fmla="*/ 183 h 3504"/>
                <a:gd name="T90" fmla="*/ 1165 w 1700"/>
                <a:gd name="T91" fmla="*/ 66 h 3504"/>
                <a:gd name="T92" fmla="*/ 1310 w 1700"/>
                <a:gd name="T93" fmla="*/ 4 h 3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00" h="3504">
                  <a:moveTo>
                    <a:pt x="1342" y="0"/>
                  </a:moveTo>
                  <a:lnTo>
                    <a:pt x="1375" y="0"/>
                  </a:lnTo>
                  <a:lnTo>
                    <a:pt x="1406" y="6"/>
                  </a:lnTo>
                  <a:lnTo>
                    <a:pt x="1435" y="18"/>
                  </a:lnTo>
                  <a:lnTo>
                    <a:pt x="1463" y="34"/>
                  </a:lnTo>
                  <a:lnTo>
                    <a:pt x="1489" y="54"/>
                  </a:lnTo>
                  <a:lnTo>
                    <a:pt x="1509" y="79"/>
                  </a:lnTo>
                  <a:lnTo>
                    <a:pt x="1526" y="108"/>
                  </a:lnTo>
                  <a:lnTo>
                    <a:pt x="1683" y="436"/>
                  </a:lnTo>
                  <a:lnTo>
                    <a:pt x="1694" y="465"/>
                  </a:lnTo>
                  <a:lnTo>
                    <a:pt x="1700" y="495"/>
                  </a:lnTo>
                  <a:lnTo>
                    <a:pt x="1700" y="526"/>
                  </a:lnTo>
                  <a:lnTo>
                    <a:pt x="1697" y="555"/>
                  </a:lnTo>
                  <a:lnTo>
                    <a:pt x="1689" y="584"/>
                  </a:lnTo>
                  <a:lnTo>
                    <a:pt x="1676" y="612"/>
                  </a:lnTo>
                  <a:lnTo>
                    <a:pt x="1660" y="636"/>
                  </a:lnTo>
                  <a:lnTo>
                    <a:pt x="1640" y="658"/>
                  </a:lnTo>
                  <a:lnTo>
                    <a:pt x="1616" y="678"/>
                  </a:lnTo>
                  <a:lnTo>
                    <a:pt x="1588" y="692"/>
                  </a:lnTo>
                  <a:lnTo>
                    <a:pt x="1503" y="731"/>
                  </a:lnTo>
                  <a:lnTo>
                    <a:pt x="1423" y="773"/>
                  </a:lnTo>
                  <a:lnTo>
                    <a:pt x="1351" y="816"/>
                  </a:lnTo>
                  <a:lnTo>
                    <a:pt x="1283" y="863"/>
                  </a:lnTo>
                  <a:lnTo>
                    <a:pt x="1220" y="912"/>
                  </a:lnTo>
                  <a:lnTo>
                    <a:pt x="1163" y="965"/>
                  </a:lnTo>
                  <a:lnTo>
                    <a:pt x="1113" y="1019"/>
                  </a:lnTo>
                  <a:lnTo>
                    <a:pt x="1067" y="1078"/>
                  </a:lnTo>
                  <a:lnTo>
                    <a:pt x="1027" y="1138"/>
                  </a:lnTo>
                  <a:lnTo>
                    <a:pt x="990" y="1203"/>
                  </a:lnTo>
                  <a:lnTo>
                    <a:pt x="958" y="1271"/>
                  </a:lnTo>
                  <a:lnTo>
                    <a:pt x="930" y="1343"/>
                  </a:lnTo>
                  <a:lnTo>
                    <a:pt x="905" y="1419"/>
                  </a:lnTo>
                  <a:lnTo>
                    <a:pt x="884" y="1499"/>
                  </a:lnTo>
                  <a:lnTo>
                    <a:pt x="868" y="1582"/>
                  </a:lnTo>
                  <a:lnTo>
                    <a:pt x="856" y="1671"/>
                  </a:lnTo>
                  <a:lnTo>
                    <a:pt x="848" y="1762"/>
                  </a:lnTo>
                  <a:lnTo>
                    <a:pt x="843" y="1857"/>
                  </a:lnTo>
                  <a:lnTo>
                    <a:pt x="1446" y="1857"/>
                  </a:lnTo>
                  <a:lnTo>
                    <a:pt x="1481" y="1860"/>
                  </a:lnTo>
                  <a:lnTo>
                    <a:pt x="1514" y="1869"/>
                  </a:lnTo>
                  <a:lnTo>
                    <a:pt x="1543" y="1884"/>
                  </a:lnTo>
                  <a:lnTo>
                    <a:pt x="1570" y="1903"/>
                  </a:lnTo>
                  <a:lnTo>
                    <a:pt x="1593" y="1926"/>
                  </a:lnTo>
                  <a:lnTo>
                    <a:pt x="1612" y="1953"/>
                  </a:lnTo>
                  <a:lnTo>
                    <a:pt x="1626" y="1982"/>
                  </a:lnTo>
                  <a:lnTo>
                    <a:pt x="1635" y="2015"/>
                  </a:lnTo>
                  <a:lnTo>
                    <a:pt x="1638" y="2050"/>
                  </a:lnTo>
                  <a:lnTo>
                    <a:pt x="1638" y="3311"/>
                  </a:lnTo>
                  <a:lnTo>
                    <a:pt x="1635" y="3346"/>
                  </a:lnTo>
                  <a:lnTo>
                    <a:pt x="1626" y="3377"/>
                  </a:lnTo>
                  <a:lnTo>
                    <a:pt x="1612" y="3408"/>
                  </a:lnTo>
                  <a:lnTo>
                    <a:pt x="1593" y="3435"/>
                  </a:lnTo>
                  <a:lnTo>
                    <a:pt x="1570" y="3458"/>
                  </a:lnTo>
                  <a:lnTo>
                    <a:pt x="1543" y="3477"/>
                  </a:lnTo>
                  <a:lnTo>
                    <a:pt x="1514" y="3492"/>
                  </a:lnTo>
                  <a:lnTo>
                    <a:pt x="1481" y="3500"/>
                  </a:lnTo>
                  <a:lnTo>
                    <a:pt x="1446" y="3504"/>
                  </a:lnTo>
                  <a:lnTo>
                    <a:pt x="192" y="3504"/>
                  </a:lnTo>
                  <a:lnTo>
                    <a:pt x="157" y="3500"/>
                  </a:lnTo>
                  <a:lnTo>
                    <a:pt x="126" y="3492"/>
                  </a:lnTo>
                  <a:lnTo>
                    <a:pt x="96" y="3477"/>
                  </a:lnTo>
                  <a:lnTo>
                    <a:pt x="69" y="3458"/>
                  </a:lnTo>
                  <a:lnTo>
                    <a:pt x="46" y="3435"/>
                  </a:lnTo>
                  <a:lnTo>
                    <a:pt x="27" y="3408"/>
                  </a:lnTo>
                  <a:lnTo>
                    <a:pt x="12" y="3377"/>
                  </a:lnTo>
                  <a:lnTo>
                    <a:pt x="4" y="3346"/>
                  </a:lnTo>
                  <a:lnTo>
                    <a:pt x="0" y="3311"/>
                  </a:lnTo>
                  <a:lnTo>
                    <a:pt x="0" y="2326"/>
                  </a:lnTo>
                  <a:lnTo>
                    <a:pt x="1" y="2184"/>
                  </a:lnTo>
                  <a:lnTo>
                    <a:pt x="6" y="2049"/>
                  </a:lnTo>
                  <a:lnTo>
                    <a:pt x="12" y="1921"/>
                  </a:lnTo>
                  <a:lnTo>
                    <a:pt x="21" y="1799"/>
                  </a:lnTo>
                  <a:lnTo>
                    <a:pt x="32" y="1683"/>
                  </a:lnTo>
                  <a:lnTo>
                    <a:pt x="46" y="1574"/>
                  </a:lnTo>
                  <a:lnTo>
                    <a:pt x="62" y="1470"/>
                  </a:lnTo>
                  <a:lnTo>
                    <a:pt x="80" y="1373"/>
                  </a:lnTo>
                  <a:lnTo>
                    <a:pt x="102" y="1283"/>
                  </a:lnTo>
                  <a:lnTo>
                    <a:pt x="125" y="1199"/>
                  </a:lnTo>
                  <a:lnTo>
                    <a:pt x="160" y="1098"/>
                  </a:lnTo>
                  <a:lnTo>
                    <a:pt x="201" y="1000"/>
                  </a:lnTo>
                  <a:lnTo>
                    <a:pt x="249" y="904"/>
                  </a:lnTo>
                  <a:lnTo>
                    <a:pt x="305" y="810"/>
                  </a:lnTo>
                  <a:lnTo>
                    <a:pt x="367" y="719"/>
                  </a:lnTo>
                  <a:lnTo>
                    <a:pt x="434" y="630"/>
                  </a:lnTo>
                  <a:lnTo>
                    <a:pt x="509" y="544"/>
                  </a:lnTo>
                  <a:lnTo>
                    <a:pt x="591" y="461"/>
                  </a:lnTo>
                  <a:lnTo>
                    <a:pt x="675" y="386"/>
                  </a:lnTo>
                  <a:lnTo>
                    <a:pt x="763" y="314"/>
                  </a:lnTo>
                  <a:lnTo>
                    <a:pt x="856" y="246"/>
                  </a:lnTo>
                  <a:lnTo>
                    <a:pt x="954" y="183"/>
                  </a:lnTo>
                  <a:lnTo>
                    <a:pt x="1057" y="122"/>
                  </a:lnTo>
                  <a:lnTo>
                    <a:pt x="1165" y="66"/>
                  </a:lnTo>
                  <a:lnTo>
                    <a:pt x="1277" y="15"/>
                  </a:lnTo>
                  <a:lnTo>
                    <a:pt x="1310" y="4"/>
                  </a:lnTo>
                  <a:lnTo>
                    <a:pt x="13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 name="Title 3">
            <a:extLst>
              <a:ext uri="{FF2B5EF4-FFF2-40B4-BE49-F238E27FC236}">
                <a16:creationId xmlns:a16="http://schemas.microsoft.com/office/drawing/2014/main" id="{ACF34F3F-8ED2-8842-A5EB-E37423B00A55}"/>
              </a:ext>
            </a:extLst>
          </p:cNvPr>
          <p:cNvSpPr txBox="1">
            <a:spLocks/>
          </p:cNvSpPr>
          <p:nvPr/>
        </p:nvSpPr>
        <p:spPr>
          <a:xfrm>
            <a:off x="381000" y="341313"/>
            <a:ext cx="8368363" cy="8588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Transparency vs. Privacy</a:t>
            </a:r>
            <a:endParaRPr lang="sv-SE" dirty="0"/>
          </a:p>
        </p:txBody>
      </p:sp>
      <p:sp>
        <p:nvSpPr>
          <p:cNvPr id="11" name="Content Placeholder 2">
            <a:extLst>
              <a:ext uri="{FF2B5EF4-FFF2-40B4-BE49-F238E27FC236}">
                <a16:creationId xmlns:a16="http://schemas.microsoft.com/office/drawing/2014/main" id="{BD1D982C-F024-1B48-AEDD-53ADED5241BB}"/>
              </a:ext>
            </a:extLst>
          </p:cNvPr>
          <p:cNvSpPr txBox="1">
            <a:spLocks/>
          </p:cNvSpPr>
          <p:nvPr/>
        </p:nvSpPr>
        <p:spPr>
          <a:xfrm>
            <a:off x="1371600" y="1795929"/>
            <a:ext cx="6686550" cy="2833217"/>
          </a:xfr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800" dirty="0"/>
              <a:t>Whenever a conflict arises between privacy and accountability, people demand the former for themselves</a:t>
            </a:r>
            <a:r>
              <a:rPr lang="en-US" sz="2800" dirty="0"/>
              <a:t> </a:t>
            </a:r>
            <a:r>
              <a:rPr lang="en-GB" sz="2800" dirty="0"/>
              <a:t>and the latter for everyone else.’</a:t>
            </a:r>
            <a:endParaRPr lang="en-US" sz="2800" dirty="0"/>
          </a:p>
          <a:p>
            <a:pPr marL="0" indent="0" algn="ctr">
              <a:buFont typeface="Arial" pitchFamily="34" charset="0"/>
              <a:buNone/>
            </a:pPr>
            <a:r>
              <a:rPr lang="en-GB" sz="2800" dirty="0"/>
              <a:t> </a:t>
            </a:r>
            <a:endParaRPr lang="en-US" sz="2800" dirty="0"/>
          </a:p>
          <a:p>
            <a:pPr marL="0" indent="0" algn="ctr">
              <a:buFont typeface="Arial" pitchFamily="34" charset="0"/>
              <a:buNone/>
            </a:pPr>
            <a:r>
              <a:rPr lang="en-GB" sz="1800" i="1" dirty="0"/>
              <a:t>David </a:t>
            </a:r>
            <a:r>
              <a:rPr lang="en-GB" sz="1800" i="1" dirty="0" err="1"/>
              <a:t>Brin</a:t>
            </a:r>
            <a:r>
              <a:rPr lang="en-GB" sz="1800" i="1" dirty="0"/>
              <a:t>, The Transparent Society, 1998</a:t>
            </a:r>
            <a:endParaRPr lang="en-US" sz="1800" i="1" dirty="0"/>
          </a:p>
          <a:p>
            <a:pPr marL="0" indent="0" algn="ctr">
              <a:buFont typeface="Arial" pitchFamily="34" charset="0"/>
              <a:buNone/>
            </a:pPr>
            <a:endParaRPr lang="en-US" sz="2800" dirty="0"/>
          </a:p>
        </p:txBody>
      </p:sp>
    </p:spTree>
    <p:extLst>
      <p:ext uri="{BB962C8B-B14F-4D97-AF65-F5344CB8AC3E}">
        <p14:creationId xmlns:p14="http://schemas.microsoft.com/office/powerpoint/2010/main" val="375026096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A5D66709-3FC2-8D4C-B179-394B85072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49"/>
            <a:ext cx="9144000" cy="5138151"/>
          </a:xfrm>
          <a:prstGeom prst="rect">
            <a:avLst/>
          </a:prstGeom>
        </p:spPr>
      </p:pic>
      <p:sp>
        <p:nvSpPr>
          <p:cNvPr id="3" name="Title 1">
            <a:extLst>
              <a:ext uri="{FF2B5EF4-FFF2-40B4-BE49-F238E27FC236}">
                <a16:creationId xmlns:a16="http://schemas.microsoft.com/office/drawing/2014/main" id="{429857CE-A63A-1F42-B31A-88EA1CA48EE1}"/>
              </a:ext>
            </a:extLst>
          </p:cNvPr>
          <p:cNvSpPr txBox="1">
            <a:spLocks/>
          </p:cNvSpPr>
          <p:nvPr/>
        </p:nvSpPr>
        <p:spPr>
          <a:xfrm>
            <a:off x="449800" y="5950732"/>
            <a:ext cx="8911687" cy="90726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chemeClr val="bg1"/>
                </a:solidFill>
              </a:rPr>
              <a:t>Societal Function </a:t>
            </a:r>
            <a:r>
              <a:rPr lang="en-US" b="1" i="1">
                <a:solidFill>
                  <a:schemeClr val="bg1"/>
                </a:solidFill>
              </a:rPr>
              <a:t>versus</a:t>
            </a:r>
            <a:r>
              <a:rPr lang="en-US" b="1">
                <a:solidFill>
                  <a:schemeClr val="bg1"/>
                </a:solidFill>
              </a:rPr>
              <a:t> Privacy</a:t>
            </a:r>
            <a:endParaRPr lang="en-US" b="1" dirty="0">
              <a:solidFill>
                <a:schemeClr val="bg1"/>
              </a:solidFill>
            </a:endParaRPr>
          </a:p>
        </p:txBody>
      </p:sp>
      <p:sp>
        <p:nvSpPr>
          <p:cNvPr id="4" name="Title 1">
            <a:extLst>
              <a:ext uri="{FF2B5EF4-FFF2-40B4-BE49-F238E27FC236}">
                <a16:creationId xmlns:a16="http://schemas.microsoft.com/office/drawing/2014/main" id="{03F4CABB-1977-2245-8B99-BD66884D106E}"/>
              </a:ext>
            </a:extLst>
          </p:cNvPr>
          <p:cNvSpPr txBox="1">
            <a:spLocks/>
          </p:cNvSpPr>
          <p:nvPr/>
        </p:nvSpPr>
        <p:spPr>
          <a:xfrm>
            <a:off x="602200" y="6103132"/>
            <a:ext cx="8911687" cy="90726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chemeClr val="bg1"/>
                </a:solidFill>
              </a:rPr>
              <a:t>Societal Function </a:t>
            </a:r>
            <a:r>
              <a:rPr lang="en-US" b="1" i="1">
                <a:solidFill>
                  <a:schemeClr val="bg1"/>
                </a:solidFill>
              </a:rPr>
              <a:t>versus</a:t>
            </a:r>
            <a:r>
              <a:rPr lang="en-US" b="1">
                <a:solidFill>
                  <a:schemeClr val="bg1"/>
                </a:solidFill>
              </a:rPr>
              <a:t> Privacy</a:t>
            </a:r>
            <a:endParaRPr lang="en-US" b="1" dirty="0">
              <a:solidFill>
                <a:schemeClr val="bg1"/>
              </a:solidFill>
            </a:endParaRPr>
          </a:p>
        </p:txBody>
      </p:sp>
      <p:sp>
        <p:nvSpPr>
          <p:cNvPr id="5" name="Title 1">
            <a:extLst>
              <a:ext uri="{FF2B5EF4-FFF2-40B4-BE49-F238E27FC236}">
                <a16:creationId xmlns:a16="http://schemas.microsoft.com/office/drawing/2014/main" id="{6D478ECA-EF22-FB41-B0C4-B8C12EAA3A7E}"/>
              </a:ext>
            </a:extLst>
          </p:cNvPr>
          <p:cNvSpPr txBox="1">
            <a:spLocks/>
          </p:cNvSpPr>
          <p:nvPr/>
        </p:nvSpPr>
        <p:spPr>
          <a:xfrm>
            <a:off x="754600" y="6255532"/>
            <a:ext cx="8911687" cy="90726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chemeClr val="bg1"/>
                </a:solidFill>
              </a:rPr>
              <a:t>Societal Function </a:t>
            </a:r>
            <a:r>
              <a:rPr lang="en-US" b="1" i="1">
                <a:solidFill>
                  <a:schemeClr val="bg1"/>
                </a:solidFill>
              </a:rPr>
              <a:t>versus</a:t>
            </a:r>
            <a:r>
              <a:rPr lang="en-US" b="1">
                <a:solidFill>
                  <a:schemeClr val="bg1"/>
                </a:solidFill>
              </a:rPr>
              <a:t> Privacy</a:t>
            </a:r>
            <a:endParaRPr lang="en-US" b="1" dirty="0">
              <a:solidFill>
                <a:schemeClr val="bg1"/>
              </a:solidFill>
            </a:endParaRPr>
          </a:p>
        </p:txBody>
      </p:sp>
      <p:pic>
        <p:nvPicPr>
          <p:cNvPr id="7" name="Picture 6">
            <a:extLst>
              <a:ext uri="{FF2B5EF4-FFF2-40B4-BE49-F238E27FC236}">
                <a16:creationId xmlns:a16="http://schemas.microsoft.com/office/drawing/2014/main" id="{A6252861-5BDA-6744-B730-7D2B8A2E56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3412" y="4701583"/>
            <a:ext cx="1262620" cy="441917"/>
          </a:xfrm>
          <a:prstGeom prst="rect">
            <a:avLst/>
          </a:prstGeom>
        </p:spPr>
      </p:pic>
      <p:sp>
        <p:nvSpPr>
          <p:cNvPr id="8" name="Text Placeholder 4">
            <a:extLst>
              <a:ext uri="{FF2B5EF4-FFF2-40B4-BE49-F238E27FC236}">
                <a16:creationId xmlns:a16="http://schemas.microsoft.com/office/drawing/2014/main" id="{113AAFCE-8E22-4B43-B4A6-D89A170713DF}"/>
              </a:ext>
            </a:extLst>
          </p:cNvPr>
          <p:cNvSpPr txBox="1">
            <a:spLocks/>
          </p:cNvSpPr>
          <p:nvPr/>
        </p:nvSpPr>
        <p:spPr>
          <a:xfrm>
            <a:off x="0" y="3875301"/>
            <a:ext cx="9156032" cy="651933"/>
          </a:xfrm>
          <a:prstGeom prst="rect">
            <a:avLst/>
          </a:prstGeom>
          <a:noFill/>
        </p:spPr>
        <p:txBody>
          <a:bodyPr vert="horz" lIns="91440" tIns="45720" rIns="91440" bIns="45720" rtlCol="0" anchor="ctr">
            <a:noAutofit/>
          </a:bodyP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Clr>
                <a:schemeClr val="bg1"/>
              </a:buClr>
            </a:pPr>
            <a:r>
              <a:rPr lang="en-GB" sz="3600" dirty="0">
                <a:solidFill>
                  <a:schemeClr val="bg1"/>
                </a:solidFill>
              </a:rPr>
              <a:t>Responding to the rights of the data subject</a:t>
            </a:r>
          </a:p>
        </p:txBody>
      </p:sp>
    </p:spTree>
    <p:extLst>
      <p:ext uri="{BB962C8B-B14F-4D97-AF65-F5344CB8AC3E}">
        <p14:creationId xmlns:p14="http://schemas.microsoft.com/office/powerpoint/2010/main" val="67569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740DA6-6A70-F542-BD85-B9456EE8451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3500"/>
            <a:ext cx="9144000" cy="5157000"/>
          </a:xfrm>
          <a:prstGeom prst="rect">
            <a:avLst/>
          </a:prstGeom>
        </p:spPr>
      </p:pic>
      <p:sp>
        <p:nvSpPr>
          <p:cNvPr id="3" name="Text Placeholder 4">
            <a:extLst>
              <a:ext uri="{FF2B5EF4-FFF2-40B4-BE49-F238E27FC236}">
                <a16:creationId xmlns:a16="http://schemas.microsoft.com/office/drawing/2014/main" id="{ADA898CA-3DFA-634D-AF90-0FFC4D7F2F4C}"/>
              </a:ext>
            </a:extLst>
          </p:cNvPr>
          <p:cNvSpPr txBox="1">
            <a:spLocks/>
          </p:cNvSpPr>
          <p:nvPr/>
        </p:nvSpPr>
        <p:spPr>
          <a:xfrm>
            <a:off x="1905000" y="3333750"/>
            <a:ext cx="6303962" cy="651933"/>
          </a:xfrm>
          <a:prstGeom prst="rect">
            <a:avLst/>
          </a:prstGeom>
          <a:noFill/>
        </p:spPr>
        <p:txBody>
          <a:bodyPr vert="horz" lIns="91440" tIns="45720" rIns="91440" bIns="45720" rtlCol="0" anchor="ctr">
            <a:noAutofit/>
          </a:bodyP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Clr>
                <a:schemeClr val="bg1"/>
              </a:buClr>
            </a:pPr>
            <a:r>
              <a:rPr lang="en-GB" sz="3600" dirty="0">
                <a:solidFill>
                  <a:schemeClr val="bg1"/>
                </a:solidFill>
              </a:rPr>
              <a:t>Controller / Processor risks</a:t>
            </a:r>
          </a:p>
        </p:txBody>
      </p:sp>
    </p:spTree>
    <p:extLst>
      <p:ext uri="{BB962C8B-B14F-4D97-AF65-F5344CB8AC3E}">
        <p14:creationId xmlns:p14="http://schemas.microsoft.com/office/powerpoint/2010/main" val="368461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E89CAD-F2BC-0C4B-BEDE-04792AB6A77F}"/>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5143500"/>
          </a:xfrm>
          <a:prstGeom prst="rect">
            <a:avLst/>
          </a:prstGeom>
        </p:spPr>
      </p:pic>
      <p:sp>
        <p:nvSpPr>
          <p:cNvPr id="8" name="Text Placeholder 4">
            <a:extLst>
              <a:ext uri="{FF2B5EF4-FFF2-40B4-BE49-F238E27FC236}">
                <a16:creationId xmlns:a16="http://schemas.microsoft.com/office/drawing/2014/main" id="{1A0DF1DB-1DA7-3C4B-8198-F88FEA2284F8}"/>
              </a:ext>
            </a:extLst>
          </p:cNvPr>
          <p:cNvSpPr txBox="1">
            <a:spLocks/>
          </p:cNvSpPr>
          <p:nvPr/>
        </p:nvSpPr>
        <p:spPr>
          <a:xfrm>
            <a:off x="228600" y="209550"/>
            <a:ext cx="6303962" cy="651933"/>
          </a:xfrm>
          <a:prstGeom prst="rect">
            <a:avLst/>
          </a:prstGeom>
          <a:noFill/>
        </p:spPr>
        <p:txBody>
          <a:bodyPr vert="horz" lIns="91440" tIns="45720" rIns="91440" bIns="45720" rtlCol="0" anchor="ctr">
            <a:noAutofit/>
          </a:bodyP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Clr>
                <a:schemeClr val="bg1"/>
              </a:buClr>
            </a:pPr>
            <a:r>
              <a:rPr lang="en-GB" sz="3600" dirty="0">
                <a:solidFill>
                  <a:schemeClr val="bg1"/>
                </a:solidFill>
              </a:rPr>
              <a:t>My life before GDPR ;)</a:t>
            </a:r>
          </a:p>
        </p:txBody>
      </p:sp>
      <p:sp>
        <p:nvSpPr>
          <p:cNvPr id="9" name="Text Placeholder 4">
            <a:extLst>
              <a:ext uri="{FF2B5EF4-FFF2-40B4-BE49-F238E27FC236}">
                <a16:creationId xmlns:a16="http://schemas.microsoft.com/office/drawing/2014/main" id="{9B97AFE3-65C3-FF4E-BC43-DF8300912C8A}"/>
              </a:ext>
            </a:extLst>
          </p:cNvPr>
          <p:cNvSpPr txBox="1">
            <a:spLocks/>
          </p:cNvSpPr>
          <p:nvPr/>
        </p:nvSpPr>
        <p:spPr>
          <a:xfrm>
            <a:off x="228600" y="861483"/>
            <a:ext cx="6303962" cy="651933"/>
          </a:xfrm>
          <a:prstGeom prst="rect">
            <a:avLst/>
          </a:prstGeom>
          <a:noFill/>
        </p:spPr>
        <p:txBody>
          <a:bodyPr vert="horz" lIns="91440" tIns="45720" rIns="91440" bIns="45720" rtlCol="0" anchor="ctr">
            <a:noAutofit/>
          </a:bodyP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Clr>
                <a:schemeClr val="bg1"/>
              </a:buClr>
            </a:pPr>
            <a:r>
              <a:rPr lang="en-GB" sz="3600" dirty="0">
                <a:solidFill>
                  <a:schemeClr val="bg1"/>
                </a:solidFill>
              </a:rPr>
              <a:t>Thanks for listening!</a:t>
            </a:r>
          </a:p>
        </p:txBody>
      </p:sp>
    </p:spTree>
    <p:extLst>
      <p:ext uri="{BB962C8B-B14F-4D97-AF65-F5344CB8AC3E}">
        <p14:creationId xmlns:p14="http://schemas.microsoft.com/office/powerpoint/2010/main" val="294119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A57A4E3F-F55F-5745-B117-82A6249C9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40318" cy="5151458"/>
          </a:xfrm>
          <a:prstGeom prst="rect">
            <a:avLst/>
          </a:prstGeom>
        </p:spPr>
      </p:pic>
      <p:pic>
        <p:nvPicPr>
          <p:cNvPr id="4" name="Picture 3">
            <a:extLst>
              <a:ext uri="{FF2B5EF4-FFF2-40B4-BE49-F238E27FC236}">
                <a16:creationId xmlns:a16="http://schemas.microsoft.com/office/drawing/2014/main" id="{D64B5AAB-E133-B34A-B49E-93EB6BE830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3412" y="4701583"/>
            <a:ext cx="1262620" cy="441917"/>
          </a:xfrm>
          <a:prstGeom prst="rect">
            <a:avLst/>
          </a:prstGeom>
        </p:spPr>
      </p:pic>
    </p:spTree>
    <p:extLst>
      <p:ext uri="{BB962C8B-B14F-4D97-AF65-F5344CB8AC3E}">
        <p14:creationId xmlns:p14="http://schemas.microsoft.com/office/powerpoint/2010/main" val="110508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A7574FC-FD80-D648-A670-67E4ED4A5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78909"/>
          </a:xfrm>
          <a:prstGeom prst="rect">
            <a:avLst/>
          </a:prstGeom>
        </p:spPr>
      </p:pic>
      <p:pic>
        <p:nvPicPr>
          <p:cNvPr id="4" name="Picture 3">
            <a:extLst>
              <a:ext uri="{FF2B5EF4-FFF2-40B4-BE49-F238E27FC236}">
                <a16:creationId xmlns:a16="http://schemas.microsoft.com/office/drawing/2014/main" id="{9026A15B-8B24-EB41-8ED2-0938BA6444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2" y="4736992"/>
            <a:ext cx="1262620" cy="441917"/>
          </a:xfrm>
          <a:prstGeom prst="rect">
            <a:avLst/>
          </a:prstGeom>
        </p:spPr>
      </p:pic>
    </p:spTree>
    <p:extLst>
      <p:ext uri="{BB962C8B-B14F-4D97-AF65-F5344CB8AC3E}">
        <p14:creationId xmlns:p14="http://schemas.microsoft.com/office/powerpoint/2010/main" val="3541673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5BA77F-8E0D-9447-9F87-6BF43B259785}"/>
              </a:ext>
            </a:extLst>
          </p:cNvPr>
          <p:cNvPicPr>
            <a:picLocks noChangeAspect="1"/>
          </p:cNvPicPr>
          <p:nvPr/>
        </p:nvPicPr>
        <p:blipFill rotWithShape="1">
          <a:blip r:embed="rId2">
            <a:extLst>
              <a:ext uri="{28A0092B-C50C-407E-A947-70E740481C1C}">
                <a14:useLocalDpi xmlns:a14="http://schemas.microsoft.com/office/drawing/2010/main" val="0"/>
              </a:ext>
            </a:extLst>
          </a:blip>
          <a:srcRect t="-5" b="18343"/>
          <a:stretch/>
        </p:blipFill>
        <p:spPr>
          <a:xfrm>
            <a:off x="-1" y="-13501"/>
            <a:ext cx="9144001" cy="5157001"/>
          </a:xfrm>
          <a:prstGeom prst="rect">
            <a:avLst/>
          </a:prstGeom>
        </p:spPr>
      </p:pic>
      <p:sp>
        <p:nvSpPr>
          <p:cNvPr id="3" name="Content Placeholder 2">
            <a:extLst>
              <a:ext uri="{FF2B5EF4-FFF2-40B4-BE49-F238E27FC236}">
                <a16:creationId xmlns:a16="http://schemas.microsoft.com/office/drawing/2014/main" id="{0D964C6C-6B7F-4B4F-A806-F0D9A9D3655F}"/>
              </a:ext>
            </a:extLst>
          </p:cNvPr>
          <p:cNvSpPr txBox="1">
            <a:spLocks/>
          </p:cNvSpPr>
          <p:nvPr/>
        </p:nvSpPr>
        <p:spPr>
          <a:xfrm>
            <a:off x="-1" y="4781550"/>
            <a:ext cx="9144002" cy="361950"/>
          </a:xfrm>
          <a:prstGeom prst="rect">
            <a:avLst/>
          </a:prstGeom>
          <a:solidFill>
            <a:schemeClr val="bg1">
              <a:alpha val="45000"/>
            </a:schemeClr>
          </a:solidFill>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a:t>Personal data is any data linked directly or indirectly to a natural person</a:t>
            </a:r>
            <a:endParaRPr lang="en-US" dirty="0"/>
          </a:p>
        </p:txBody>
      </p:sp>
    </p:spTree>
    <p:extLst>
      <p:ext uri="{BB962C8B-B14F-4D97-AF65-F5344CB8AC3E}">
        <p14:creationId xmlns:p14="http://schemas.microsoft.com/office/powerpoint/2010/main" val="4098205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7200" y="285750"/>
            <a:ext cx="4894055" cy="4343400"/>
            <a:chOff x="317500" y="3721100"/>
            <a:chExt cx="1255713" cy="1114426"/>
          </a:xfrm>
          <a:solidFill>
            <a:schemeClr val="bg1">
              <a:lumMod val="65000"/>
              <a:alpha val="10000"/>
            </a:schemeClr>
          </a:solidFill>
        </p:grpSpPr>
        <p:sp>
          <p:nvSpPr>
            <p:cNvPr id="5" name="Freeform 6"/>
            <p:cNvSpPr>
              <a:spLocks/>
            </p:cNvSpPr>
            <p:nvPr/>
          </p:nvSpPr>
          <p:spPr bwMode="auto">
            <a:xfrm>
              <a:off x="317500" y="3721100"/>
              <a:ext cx="541338" cy="1114425"/>
            </a:xfrm>
            <a:custGeom>
              <a:avLst/>
              <a:gdLst>
                <a:gd name="T0" fmla="*/ 1377 w 1704"/>
                <a:gd name="T1" fmla="*/ 1 h 3508"/>
                <a:gd name="T2" fmla="*/ 1439 w 1704"/>
                <a:gd name="T3" fmla="*/ 18 h 3508"/>
                <a:gd name="T4" fmla="*/ 1491 w 1704"/>
                <a:gd name="T5" fmla="*/ 55 h 3508"/>
                <a:gd name="T6" fmla="*/ 1530 w 1704"/>
                <a:gd name="T7" fmla="*/ 109 h 3508"/>
                <a:gd name="T8" fmla="*/ 1696 w 1704"/>
                <a:gd name="T9" fmla="*/ 469 h 3508"/>
                <a:gd name="T10" fmla="*/ 1704 w 1704"/>
                <a:gd name="T11" fmla="*/ 530 h 3508"/>
                <a:gd name="T12" fmla="*/ 1692 w 1704"/>
                <a:gd name="T13" fmla="*/ 588 h 3508"/>
                <a:gd name="T14" fmla="*/ 1663 w 1704"/>
                <a:gd name="T15" fmla="*/ 640 h 3508"/>
                <a:gd name="T16" fmla="*/ 1618 w 1704"/>
                <a:gd name="T17" fmla="*/ 682 h 3508"/>
                <a:gd name="T18" fmla="*/ 1505 w 1704"/>
                <a:gd name="T19" fmla="*/ 735 h 3508"/>
                <a:gd name="T20" fmla="*/ 1353 w 1704"/>
                <a:gd name="T21" fmla="*/ 820 h 3508"/>
                <a:gd name="T22" fmla="*/ 1224 w 1704"/>
                <a:gd name="T23" fmla="*/ 916 h 3508"/>
                <a:gd name="T24" fmla="*/ 1115 w 1704"/>
                <a:gd name="T25" fmla="*/ 1023 h 3508"/>
                <a:gd name="T26" fmla="*/ 1029 w 1704"/>
                <a:gd name="T27" fmla="*/ 1142 h 3508"/>
                <a:gd name="T28" fmla="*/ 960 w 1704"/>
                <a:gd name="T29" fmla="*/ 1275 h 3508"/>
                <a:gd name="T30" fmla="*/ 907 w 1704"/>
                <a:gd name="T31" fmla="*/ 1423 h 3508"/>
                <a:gd name="T32" fmla="*/ 871 w 1704"/>
                <a:gd name="T33" fmla="*/ 1586 h 3508"/>
                <a:gd name="T34" fmla="*/ 850 w 1704"/>
                <a:gd name="T35" fmla="*/ 1766 h 3508"/>
                <a:gd name="T36" fmla="*/ 1446 w 1704"/>
                <a:gd name="T37" fmla="*/ 1861 h 3508"/>
                <a:gd name="T38" fmla="*/ 1513 w 1704"/>
                <a:gd name="T39" fmla="*/ 1873 h 3508"/>
                <a:gd name="T40" fmla="*/ 1569 w 1704"/>
                <a:gd name="T41" fmla="*/ 1907 h 3508"/>
                <a:gd name="T42" fmla="*/ 1612 w 1704"/>
                <a:gd name="T43" fmla="*/ 1957 h 3508"/>
                <a:gd name="T44" fmla="*/ 1635 w 1704"/>
                <a:gd name="T45" fmla="*/ 2019 h 3508"/>
                <a:gd name="T46" fmla="*/ 1637 w 1704"/>
                <a:gd name="T47" fmla="*/ 3315 h 3508"/>
                <a:gd name="T48" fmla="*/ 1625 w 1704"/>
                <a:gd name="T49" fmla="*/ 3381 h 3508"/>
                <a:gd name="T50" fmla="*/ 1592 w 1704"/>
                <a:gd name="T51" fmla="*/ 3439 h 3508"/>
                <a:gd name="T52" fmla="*/ 1543 w 1704"/>
                <a:gd name="T53" fmla="*/ 3481 h 3508"/>
                <a:gd name="T54" fmla="*/ 1480 w 1704"/>
                <a:gd name="T55" fmla="*/ 3504 h 3508"/>
                <a:gd name="T56" fmla="*/ 191 w 1704"/>
                <a:gd name="T57" fmla="*/ 3508 h 3508"/>
                <a:gd name="T58" fmla="*/ 125 w 1704"/>
                <a:gd name="T59" fmla="*/ 3496 h 3508"/>
                <a:gd name="T60" fmla="*/ 68 w 1704"/>
                <a:gd name="T61" fmla="*/ 3462 h 3508"/>
                <a:gd name="T62" fmla="*/ 27 w 1704"/>
                <a:gd name="T63" fmla="*/ 3412 h 3508"/>
                <a:gd name="T64" fmla="*/ 4 w 1704"/>
                <a:gd name="T65" fmla="*/ 3350 h 3508"/>
                <a:gd name="T66" fmla="*/ 0 w 1704"/>
                <a:gd name="T67" fmla="*/ 2330 h 3508"/>
                <a:gd name="T68" fmla="*/ 5 w 1704"/>
                <a:gd name="T69" fmla="*/ 2055 h 3508"/>
                <a:gd name="T70" fmla="*/ 21 w 1704"/>
                <a:gd name="T71" fmla="*/ 1805 h 3508"/>
                <a:gd name="T72" fmla="*/ 47 w 1704"/>
                <a:gd name="T73" fmla="*/ 1579 h 3508"/>
                <a:gd name="T74" fmla="*/ 82 w 1704"/>
                <a:gd name="T75" fmla="*/ 1377 h 3508"/>
                <a:gd name="T76" fmla="*/ 128 w 1704"/>
                <a:gd name="T77" fmla="*/ 1200 h 3508"/>
                <a:gd name="T78" fmla="*/ 193 w 1704"/>
                <a:gd name="T79" fmla="*/ 1022 h 3508"/>
                <a:gd name="T80" fmla="*/ 281 w 1704"/>
                <a:gd name="T81" fmla="*/ 852 h 3508"/>
                <a:gd name="T82" fmla="*/ 388 w 1704"/>
                <a:gd name="T83" fmla="*/ 690 h 3508"/>
                <a:gd name="T84" fmla="*/ 517 w 1704"/>
                <a:gd name="T85" fmla="*/ 538 h 3508"/>
                <a:gd name="T86" fmla="*/ 663 w 1704"/>
                <a:gd name="T87" fmla="*/ 399 h 3508"/>
                <a:gd name="T88" fmla="*/ 819 w 1704"/>
                <a:gd name="T89" fmla="*/ 273 h 3508"/>
                <a:gd name="T90" fmla="*/ 991 w 1704"/>
                <a:gd name="T91" fmla="*/ 160 h 3508"/>
                <a:gd name="T92" fmla="*/ 1180 w 1704"/>
                <a:gd name="T93" fmla="*/ 61 h 3508"/>
                <a:gd name="T94" fmla="*/ 1312 w 1704"/>
                <a:gd name="T95" fmla="*/ 5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4" h="3508">
                  <a:moveTo>
                    <a:pt x="1345" y="0"/>
                  </a:moveTo>
                  <a:lnTo>
                    <a:pt x="1377" y="1"/>
                  </a:lnTo>
                  <a:lnTo>
                    <a:pt x="1409" y="7"/>
                  </a:lnTo>
                  <a:lnTo>
                    <a:pt x="1439" y="18"/>
                  </a:lnTo>
                  <a:lnTo>
                    <a:pt x="1465" y="34"/>
                  </a:lnTo>
                  <a:lnTo>
                    <a:pt x="1491" y="55"/>
                  </a:lnTo>
                  <a:lnTo>
                    <a:pt x="1511" y="80"/>
                  </a:lnTo>
                  <a:lnTo>
                    <a:pt x="1530" y="109"/>
                  </a:lnTo>
                  <a:lnTo>
                    <a:pt x="1685" y="440"/>
                  </a:lnTo>
                  <a:lnTo>
                    <a:pt x="1696" y="469"/>
                  </a:lnTo>
                  <a:lnTo>
                    <a:pt x="1702" y="499"/>
                  </a:lnTo>
                  <a:lnTo>
                    <a:pt x="1704" y="530"/>
                  </a:lnTo>
                  <a:lnTo>
                    <a:pt x="1700" y="559"/>
                  </a:lnTo>
                  <a:lnTo>
                    <a:pt x="1692" y="588"/>
                  </a:lnTo>
                  <a:lnTo>
                    <a:pt x="1679" y="616"/>
                  </a:lnTo>
                  <a:lnTo>
                    <a:pt x="1663" y="640"/>
                  </a:lnTo>
                  <a:lnTo>
                    <a:pt x="1642" y="662"/>
                  </a:lnTo>
                  <a:lnTo>
                    <a:pt x="1618" y="682"/>
                  </a:lnTo>
                  <a:lnTo>
                    <a:pt x="1590" y="696"/>
                  </a:lnTo>
                  <a:lnTo>
                    <a:pt x="1505" y="735"/>
                  </a:lnTo>
                  <a:lnTo>
                    <a:pt x="1427" y="777"/>
                  </a:lnTo>
                  <a:lnTo>
                    <a:pt x="1353" y="820"/>
                  </a:lnTo>
                  <a:lnTo>
                    <a:pt x="1285" y="867"/>
                  </a:lnTo>
                  <a:lnTo>
                    <a:pt x="1224" y="916"/>
                  </a:lnTo>
                  <a:lnTo>
                    <a:pt x="1167" y="969"/>
                  </a:lnTo>
                  <a:lnTo>
                    <a:pt x="1115" y="1023"/>
                  </a:lnTo>
                  <a:lnTo>
                    <a:pt x="1069" y="1082"/>
                  </a:lnTo>
                  <a:lnTo>
                    <a:pt x="1029" y="1142"/>
                  </a:lnTo>
                  <a:lnTo>
                    <a:pt x="993" y="1207"/>
                  </a:lnTo>
                  <a:lnTo>
                    <a:pt x="960" y="1275"/>
                  </a:lnTo>
                  <a:lnTo>
                    <a:pt x="932" y="1347"/>
                  </a:lnTo>
                  <a:lnTo>
                    <a:pt x="907" y="1423"/>
                  </a:lnTo>
                  <a:lnTo>
                    <a:pt x="886" y="1503"/>
                  </a:lnTo>
                  <a:lnTo>
                    <a:pt x="871" y="1586"/>
                  </a:lnTo>
                  <a:lnTo>
                    <a:pt x="858" y="1675"/>
                  </a:lnTo>
                  <a:lnTo>
                    <a:pt x="850" y="1766"/>
                  </a:lnTo>
                  <a:lnTo>
                    <a:pt x="846" y="1861"/>
                  </a:lnTo>
                  <a:lnTo>
                    <a:pt x="1446" y="1861"/>
                  </a:lnTo>
                  <a:lnTo>
                    <a:pt x="1480" y="1864"/>
                  </a:lnTo>
                  <a:lnTo>
                    <a:pt x="1513" y="1873"/>
                  </a:lnTo>
                  <a:lnTo>
                    <a:pt x="1543" y="1888"/>
                  </a:lnTo>
                  <a:lnTo>
                    <a:pt x="1569" y="1907"/>
                  </a:lnTo>
                  <a:lnTo>
                    <a:pt x="1592" y="1930"/>
                  </a:lnTo>
                  <a:lnTo>
                    <a:pt x="1612" y="1957"/>
                  </a:lnTo>
                  <a:lnTo>
                    <a:pt x="1625" y="1986"/>
                  </a:lnTo>
                  <a:lnTo>
                    <a:pt x="1635" y="2019"/>
                  </a:lnTo>
                  <a:lnTo>
                    <a:pt x="1637" y="2054"/>
                  </a:lnTo>
                  <a:lnTo>
                    <a:pt x="1637" y="3315"/>
                  </a:lnTo>
                  <a:lnTo>
                    <a:pt x="1635" y="3350"/>
                  </a:lnTo>
                  <a:lnTo>
                    <a:pt x="1625" y="3381"/>
                  </a:lnTo>
                  <a:lnTo>
                    <a:pt x="1612" y="3412"/>
                  </a:lnTo>
                  <a:lnTo>
                    <a:pt x="1592" y="3439"/>
                  </a:lnTo>
                  <a:lnTo>
                    <a:pt x="1569" y="3462"/>
                  </a:lnTo>
                  <a:lnTo>
                    <a:pt x="1543" y="3481"/>
                  </a:lnTo>
                  <a:lnTo>
                    <a:pt x="1513" y="3496"/>
                  </a:lnTo>
                  <a:lnTo>
                    <a:pt x="1480" y="3504"/>
                  </a:lnTo>
                  <a:lnTo>
                    <a:pt x="1446" y="3508"/>
                  </a:lnTo>
                  <a:lnTo>
                    <a:pt x="191" y="3508"/>
                  </a:lnTo>
                  <a:lnTo>
                    <a:pt x="157" y="3504"/>
                  </a:lnTo>
                  <a:lnTo>
                    <a:pt x="125" y="3496"/>
                  </a:lnTo>
                  <a:lnTo>
                    <a:pt x="96" y="3481"/>
                  </a:lnTo>
                  <a:lnTo>
                    <a:pt x="68" y="3462"/>
                  </a:lnTo>
                  <a:lnTo>
                    <a:pt x="45" y="3439"/>
                  </a:lnTo>
                  <a:lnTo>
                    <a:pt x="27" y="3412"/>
                  </a:lnTo>
                  <a:lnTo>
                    <a:pt x="12" y="3381"/>
                  </a:lnTo>
                  <a:lnTo>
                    <a:pt x="4" y="3350"/>
                  </a:lnTo>
                  <a:lnTo>
                    <a:pt x="0" y="3315"/>
                  </a:lnTo>
                  <a:lnTo>
                    <a:pt x="0" y="2330"/>
                  </a:lnTo>
                  <a:lnTo>
                    <a:pt x="1" y="2189"/>
                  </a:lnTo>
                  <a:lnTo>
                    <a:pt x="5" y="2055"/>
                  </a:lnTo>
                  <a:lnTo>
                    <a:pt x="12" y="1926"/>
                  </a:lnTo>
                  <a:lnTo>
                    <a:pt x="21" y="1805"/>
                  </a:lnTo>
                  <a:lnTo>
                    <a:pt x="33" y="1689"/>
                  </a:lnTo>
                  <a:lnTo>
                    <a:pt x="47" y="1579"/>
                  </a:lnTo>
                  <a:lnTo>
                    <a:pt x="64" y="1476"/>
                  </a:lnTo>
                  <a:lnTo>
                    <a:pt x="82" y="1377"/>
                  </a:lnTo>
                  <a:lnTo>
                    <a:pt x="104" y="1286"/>
                  </a:lnTo>
                  <a:lnTo>
                    <a:pt x="128" y="1200"/>
                  </a:lnTo>
                  <a:lnTo>
                    <a:pt x="158" y="1110"/>
                  </a:lnTo>
                  <a:lnTo>
                    <a:pt x="193" y="1022"/>
                  </a:lnTo>
                  <a:lnTo>
                    <a:pt x="235" y="936"/>
                  </a:lnTo>
                  <a:lnTo>
                    <a:pt x="281" y="852"/>
                  </a:lnTo>
                  <a:lnTo>
                    <a:pt x="331" y="771"/>
                  </a:lnTo>
                  <a:lnTo>
                    <a:pt x="388" y="690"/>
                  </a:lnTo>
                  <a:lnTo>
                    <a:pt x="450" y="614"/>
                  </a:lnTo>
                  <a:lnTo>
                    <a:pt x="517" y="538"/>
                  </a:lnTo>
                  <a:lnTo>
                    <a:pt x="590" y="465"/>
                  </a:lnTo>
                  <a:lnTo>
                    <a:pt x="663" y="399"/>
                  </a:lnTo>
                  <a:lnTo>
                    <a:pt x="739" y="334"/>
                  </a:lnTo>
                  <a:lnTo>
                    <a:pt x="819" y="273"/>
                  </a:lnTo>
                  <a:lnTo>
                    <a:pt x="903" y="215"/>
                  </a:lnTo>
                  <a:lnTo>
                    <a:pt x="991" y="160"/>
                  </a:lnTo>
                  <a:lnTo>
                    <a:pt x="1083" y="109"/>
                  </a:lnTo>
                  <a:lnTo>
                    <a:pt x="1180" y="61"/>
                  </a:lnTo>
                  <a:lnTo>
                    <a:pt x="1280" y="16"/>
                  </a:lnTo>
                  <a:lnTo>
                    <a:pt x="1312" y="5"/>
                  </a:lnTo>
                  <a:lnTo>
                    <a:pt x="13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7"/>
            <p:cNvSpPr>
              <a:spLocks/>
            </p:cNvSpPr>
            <p:nvPr/>
          </p:nvSpPr>
          <p:spPr bwMode="auto">
            <a:xfrm>
              <a:off x="1033463" y="3722688"/>
              <a:ext cx="539750" cy="1112838"/>
            </a:xfrm>
            <a:custGeom>
              <a:avLst/>
              <a:gdLst>
                <a:gd name="T0" fmla="*/ 1375 w 1700"/>
                <a:gd name="T1" fmla="*/ 0 h 3504"/>
                <a:gd name="T2" fmla="*/ 1435 w 1700"/>
                <a:gd name="T3" fmla="*/ 18 h 3504"/>
                <a:gd name="T4" fmla="*/ 1489 w 1700"/>
                <a:gd name="T5" fmla="*/ 54 h 3504"/>
                <a:gd name="T6" fmla="*/ 1526 w 1700"/>
                <a:gd name="T7" fmla="*/ 108 h 3504"/>
                <a:gd name="T8" fmla="*/ 1694 w 1700"/>
                <a:gd name="T9" fmla="*/ 465 h 3504"/>
                <a:gd name="T10" fmla="*/ 1700 w 1700"/>
                <a:gd name="T11" fmla="*/ 526 h 3504"/>
                <a:gd name="T12" fmla="*/ 1689 w 1700"/>
                <a:gd name="T13" fmla="*/ 584 h 3504"/>
                <a:gd name="T14" fmla="*/ 1660 w 1700"/>
                <a:gd name="T15" fmla="*/ 636 h 3504"/>
                <a:gd name="T16" fmla="*/ 1616 w 1700"/>
                <a:gd name="T17" fmla="*/ 678 h 3504"/>
                <a:gd name="T18" fmla="*/ 1503 w 1700"/>
                <a:gd name="T19" fmla="*/ 731 h 3504"/>
                <a:gd name="T20" fmla="*/ 1351 w 1700"/>
                <a:gd name="T21" fmla="*/ 816 h 3504"/>
                <a:gd name="T22" fmla="*/ 1220 w 1700"/>
                <a:gd name="T23" fmla="*/ 912 h 3504"/>
                <a:gd name="T24" fmla="*/ 1113 w 1700"/>
                <a:gd name="T25" fmla="*/ 1019 h 3504"/>
                <a:gd name="T26" fmla="*/ 1027 w 1700"/>
                <a:gd name="T27" fmla="*/ 1138 h 3504"/>
                <a:gd name="T28" fmla="*/ 958 w 1700"/>
                <a:gd name="T29" fmla="*/ 1271 h 3504"/>
                <a:gd name="T30" fmla="*/ 905 w 1700"/>
                <a:gd name="T31" fmla="*/ 1419 h 3504"/>
                <a:gd name="T32" fmla="*/ 868 w 1700"/>
                <a:gd name="T33" fmla="*/ 1582 h 3504"/>
                <a:gd name="T34" fmla="*/ 848 w 1700"/>
                <a:gd name="T35" fmla="*/ 1762 h 3504"/>
                <a:gd name="T36" fmla="*/ 1446 w 1700"/>
                <a:gd name="T37" fmla="*/ 1857 h 3504"/>
                <a:gd name="T38" fmla="*/ 1514 w 1700"/>
                <a:gd name="T39" fmla="*/ 1869 h 3504"/>
                <a:gd name="T40" fmla="*/ 1570 w 1700"/>
                <a:gd name="T41" fmla="*/ 1903 h 3504"/>
                <a:gd name="T42" fmla="*/ 1612 w 1700"/>
                <a:gd name="T43" fmla="*/ 1953 h 3504"/>
                <a:gd name="T44" fmla="*/ 1635 w 1700"/>
                <a:gd name="T45" fmla="*/ 2015 h 3504"/>
                <a:gd name="T46" fmla="*/ 1638 w 1700"/>
                <a:gd name="T47" fmla="*/ 3311 h 3504"/>
                <a:gd name="T48" fmla="*/ 1626 w 1700"/>
                <a:gd name="T49" fmla="*/ 3377 h 3504"/>
                <a:gd name="T50" fmla="*/ 1593 w 1700"/>
                <a:gd name="T51" fmla="*/ 3435 h 3504"/>
                <a:gd name="T52" fmla="*/ 1543 w 1700"/>
                <a:gd name="T53" fmla="*/ 3477 h 3504"/>
                <a:gd name="T54" fmla="*/ 1481 w 1700"/>
                <a:gd name="T55" fmla="*/ 3500 h 3504"/>
                <a:gd name="T56" fmla="*/ 192 w 1700"/>
                <a:gd name="T57" fmla="*/ 3504 h 3504"/>
                <a:gd name="T58" fmla="*/ 126 w 1700"/>
                <a:gd name="T59" fmla="*/ 3492 h 3504"/>
                <a:gd name="T60" fmla="*/ 69 w 1700"/>
                <a:gd name="T61" fmla="*/ 3458 h 3504"/>
                <a:gd name="T62" fmla="*/ 27 w 1700"/>
                <a:gd name="T63" fmla="*/ 3408 h 3504"/>
                <a:gd name="T64" fmla="*/ 4 w 1700"/>
                <a:gd name="T65" fmla="*/ 3346 h 3504"/>
                <a:gd name="T66" fmla="*/ 0 w 1700"/>
                <a:gd name="T67" fmla="*/ 2326 h 3504"/>
                <a:gd name="T68" fmla="*/ 6 w 1700"/>
                <a:gd name="T69" fmla="*/ 2049 h 3504"/>
                <a:gd name="T70" fmla="*/ 21 w 1700"/>
                <a:gd name="T71" fmla="*/ 1799 h 3504"/>
                <a:gd name="T72" fmla="*/ 46 w 1700"/>
                <a:gd name="T73" fmla="*/ 1574 h 3504"/>
                <a:gd name="T74" fmla="*/ 80 w 1700"/>
                <a:gd name="T75" fmla="*/ 1373 h 3504"/>
                <a:gd name="T76" fmla="*/ 125 w 1700"/>
                <a:gd name="T77" fmla="*/ 1199 h 3504"/>
                <a:gd name="T78" fmla="*/ 201 w 1700"/>
                <a:gd name="T79" fmla="*/ 1000 h 3504"/>
                <a:gd name="T80" fmla="*/ 305 w 1700"/>
                <a:gd name="T81" fmla="*/ 810 h 3504"/>
                <a:gd name="T82" fmla="*/ 434 w 1700"/>
                <a:gd name="T83" fmla="*/ 630 h 3504"/>
                <a:gd name="T84" fmla="*/ 591 w 1700"/>
                <a:gd name="T85" fmla="*/ 461 h 3504"/>
                <a:gd name="T86" fmla="*/ 763 w 1700"/>
                <a:gd name="T87" fmla="*/ 314 h 3504"/>
                <a:gd name="T88" fmla="*/ 954 w 1700"/>
                <a:gd name="T89" fmla="*/ 183 h 3504"/>
                <a:gd name="T90" fmla="*/ 1165 w 1700"/>
                <a:gd name="T91" fmla="*/ 66 h 3504"/>
                <a:gd name="T92" fmla="*/ 1310 w 1700"/>
                <a:gd name="T93" fmla="*/ 4 h 3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00" h="3504">
                  <a:moveTo>
                    <a:pt x="1342" y="0"/>
                  </a:moveTo>
                  <a:lnTo>
                    <a:pt x="1375" y="0"/>
                  </a:lnTo>
                  <a:lnTo>
                    <a:pt x="1406" y="6"/>
                  </a:lnTo>
                  <a:lnTo>
                    <a:pt x="1435" y="18"/>
                  </a:lnTo>
                  <a:lnTo>
                    <a:pt x="1463" y="34"/>
                  </a:lnTo>
                  <a:lnTo>
                    <a:pt x="1489" y="54"/>
                  </a:lnTo>
                  <a:lnTo>
                    <a:pt x="1509" y="79"/>
                  </a:lnTo>
                  <a:lnTo>
                    <a:pt x="1526" y="108"/>
                  </a:lnTo>
                  <a:lnTo>
                    <a:pt x="1683" y="436"/>
                  </a:lnTo>
                  <a:lnTo>
                    <a:pt x="1694" y="465"/>
                  </a:lnTo>
                  <a:lnTo>
                    <a:pt x="1700" y="495"/>
                  </a:lnTo>
                  <a:lnTo>
                    <a:pt x="1700" y="526"/>
                  </a:lnTo>
                  <a:lnTo>
                    <a:pt x="1697" y="555"/>
                  </a:lnTo>
                  <a:lnTo>
                    <a:pt x="1689" y="584"/>
                  </a:lnTo>
                  <a:lnTo>
                    <a:pt x="1676" y="612"/>
                  </a:lnTo>
                  <a:lnTo>
                    <a:pt x="1660" y="636"/>
                  </a:lnTo>
                  <a:lnTo>
                    <a:pt x="1640" y="658"/>
                  </a:lnTo>
                  <a:lnTo>
                    <a:pt x="1616" y="678"/>
                  </a:lnTo>
                  <a:lnTo>
                    <a:pt x="1588" y="692"/>
                  </a:lnTo>
                  <a:lnTo>
                    <a:pt x="1503" y="731"/>
                  </a:lnTo>
                  <a:lnTo>
                    <a:pt x="1423" y="773"/>
                  </a:lnTo>
                  <a:lnTo>
                    <a:pt x="1351" y="816"/>
                  </a:lnTo>
                  <a:lnTo>
                    <a:pt x="1283" y="863"/>
                  </a:lnTo>
                  <a:lnTo>
                    <a:pt x="1220" y="912"/>
                  </a:lnTo>
                  <a:lnTo>
                    <a:pt x="1163" y="965"/>
                  </a:lnTo>
                  <a:lnTo>
                    <a:pt x="1113" y="1019"/>
                  </a:lnTo>
                  <a:lnTo>
                    <a:pt x="1067" y="1078"/>
                  </a:lnTo>
                  <a:lnTo>
                    <a:pt x="1027" y="1138"/>
                  </a:lnTo>
                  <a:lnTo>
                    <a:pt x="990" y="1203"/>
                  </a:lnTo>
                  <a:lnTo>
                    <a:pt x="958" y="1271"/>
                  </a:lnTo>
                  <a:lnTo>
                    <a:pt x="930" y="1343"/>
                  </a:lnTo>
                  <a:lnTo>
                    <a:pt x="905" y="1419"/>
                  </a:lnTo>
                  <a:lnTo>
                    <a:pt x="884" y="1499"/>
                  </a:lnTo>
                  <a:lnTo>
                    <a:pt x="868" y="1582"/>
                  </a:lnTo>
                  <a:lnTo>
                    <a:pt x="856" y="1671"/>
                  </a:lnTo>
                  <a:lnTo>
                    <a:pt x="848" y="1762"/>
                  </a:lnTo>
                  <a:lnTo>
                    <a:pt x="843" y="1857"/>
                  </a:lnTo>
                  <a:lnTo>
                    <a:pt x="1446" y="1857"/>
                  </a:lnTo>
                  <a:lnTo>
                    <a:pt x="1481" y="1860"/>
                  </a:lnTo>
                  <a:lnTo>
                    <a:pt x="1514" y="1869"/>
                  </a:lnTo>
                  <a:lnTo>
                    <a:pt x="1543" y="1884"/>
                  </a:lnTo>
                  <a:lnTo>
                    <a:pt x="1570" y="1903"/>
                  </a:lnTo>
                  <a:lnTo>
                    <a:pt x="1593" y="1926"/>
                  </a:lnTo>
                  <a:lnTo>
                    <a:pt x="1612" y="1953"/>
                  </a:lnTo>
                  <a:lnTo>
                    <a:pt x="1626" y="1982"/>
                  </a:lnTo>
                  <a:lnTo>
                    <a:pt x="1635" y="2015"/>
                  </a:lnTo>
                  <a:lnTo>
                    <a:pt x="1638" y="2050"/>
                  </a:lnTo>
                  <a:lnTo>
                    <a:pt x="1638" y="3311"/>
                  </a:lnTo>
                  <a:lnTo>
                    <a:pt x="1635" y="3346"/>
                  </a:lnTo>
                  <a:lnTo>
                    <a:pt x="1626" y="3377"/>
                  </a:lnTo>
                  <a:lnTo>
                    <a:pt x="1612" y="3408"/>
                  </a:lnTo>
                  <a:lnTo>
                    <a:pt x="1593" y="3435"/>
                  </a:lnTo>
                  <a:lnTo>
                    <a:pt x="1570" y="3458"/>
                  </a:lnTo>
                  <a:lnTo>
                    <a:pt x="1543" y="3477"/>
                  </a:lnTo>
                  <a:lnTo>
                    <a:pt x="1514" y="3492"/>
                  </a:lnTo>
                  <a:lnTo>
                    <a:pt x="1481" y="3500"/>
                  </a:lnTo>
                  <a:lnTo>
                    <a:pt x="1446" y="3504"/>
                  </a:lnTo>
                  <a:lnTo>
                    <a:pt x="192" y="3504"/>
                  </a:lnTo>
                  <a:lnTo>
                    <a:pt x="157" y="3500"/>
                  </a:lnTo>
                  <a:lnTo>
                    <a:pt x="126" y="3492"/>
                  </a:lnTo>
                  <a:lnTo>
                    <a:pt x="96" y="3477"/>
                  </a:lnTo>
                  <a:lnTo>
                    <a:pt x="69" y="3458"/>
                  </a:lnTo>
                  <a:lnTo>
                    <a:pt x="46" y="3435"/>
                  </a:lnTo>
                  <a:lnTo>
                    <a:pt x="27" y="3408"/>
                  </a:lnTo>
                  <a:lnTo>
                    <a:pt x="12" y="3377"/>
                  </a:lnTo>
                  <a:lnTo>
                    <a:pt x="4" y="3346"/>
                  </a:lnTo>
                  <a:lnTo>
                    <a:pt x="0" y="3311"/>
                  </a:lnTo>
                  <a:lnTo>
                    <a:pt x="0" y="2326"/>
                  </a:lnTo>
                  <a:lnTo>
                    <a:pt x="1" y="2184"/>
                  </a:lnTo>
                  <a:lnTo>
                    <a:pt x="6" y="2049"/>
                  </a:lnTo>
                  <a:lnTo>
                    <a:pt x="12" y="1921"/>
                  </a:lnTo>
                  <a:lnTo>
                    <a:pt x="21" y="1799"/>
                  </a:lnTo>
                  <a:lnTo>
                    <a:pt x="32" y="1683"/>
                  </a:lnTo>
                  <a:lnTo>
                    <a:pt x="46" y="1574"/>
                  </a:lnTo>
                  <a:lnTo>
                    <a:pt x="62" y="1470"/>
                  </a:lnTo>
                  <a:lnTo>
                    <a:pt x="80" y="1373"/>
                  </a:lnTo>
                  <a:lnTo>
                    <a:pt x="102" y="1283"/>
                  </a:lnTo>
                  <a:lnTo>
                    <a:pt x="125" y="1199"/>
                  </a:lnTo>
                  <a:lnTo>
                    <a:pt x="160" y="1098"/>
                  </a:lnTo>
                  <a:lnTo>
                    <a:pt x="201" y="1000"/>
                  </a:lnTo>
                  <a:lnTo>
                    <a:pt x="249" y="904"/>
                  </a:lnTo>
                  <a:lnTo>
                    <a:pt x="305" y="810"/>
                  </a:lnTo>
                  <a:lnTo>
                    <a:pt x="367" y="719"/>
                  </a:lnTo>
                  <a:lnTo>
                    <a:pt x="434" y="630"/>
                  </a:lnTo>
                  <a:lnTo>
                    <a:pt x="509" y="544"/>
                  </a:lnTo>
                  <a:lnTo>
                    <a:pt x="591" y="461"/>
                  </a:lnTo>
                  <a:lnTo>
                    <a:pt x="675" y="386"/>
                  </a:lnTo>
                  <a:lnTo>
                    <a:pt x="763" y="314"/>
                  </a:lnTo>
                  <a:lnTo>
                    <a:pt x="856" y="246"/>
                  </a:lnTo>
                  <a:lnTo>
                    <a:pt x="954" y="183"/>
                  </a:lnTo>
                  <a:lnTo>
                    <a:pt x="1057" y="122"/>
                  </a:lnTo>
                  <a:lnTo>
                    <a:pt x="1165" y="66"/>
                  </a:lnTo>
                  <a:lnTo>
                    <a:pt x="1277" y="15"/>
                  </a:lnTo>
                  <a:lnTo>
                    <a:pt x="1310" y="4"/>
                  </a:lnTo>
                  <a:lnTo>
                    <a:pt x="13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 name="Title 2"/>
          <p:cNvSpPr txBox="1">
            <a:spLocks/>
          </p:cNvSpPr>
          <p:nvPr/>
        </p:nvSpPr>
        <p:spPr>
          <a:xfrm>
            <a:off x="787940" y="1525312"/>
            <a:ext cx="7568120" cy="2092881"/>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lumMod val="50000"/>
                  </a:schemeClr>
                </a:solidFill>
              </a:rPr>
              <a:t>Privacy risk </a:t>
            </a:r>
            <a:r>
              <a:rPr lang="en-US" sz="3600" b="1" dirty="0">
                <a:solidFill>
                  <a:schemeClr val="bg1">
                    <a:lumMod val="50000"/>
                  </a:schemeClr>
                </a:solidFill>
              </a:rPr>
              <a:t>is about risk of harm to the rights and freedoms of the natural person</a:t>
            </a:r>
            <a:br>
              <a:rPr lang="en-US" sz="1800" b="1" dirty="0">
                <a:solidFill>
                  <a:schemeClr val="bg1">
                    <a:lumMod val="50000"/>
                  </a:schemeClr>
                </a:solidFill>
              </a:rPr>
            </a:br>
            <a:endParaRPr lang="en-US" sz="2400" b="1" dirty="0">
              <a:solidFill>
                <a:schemeClr val="bg1">
                  <a:lumMod val="50000"/>
                </a:schemeClr>
              </a:solidFill>
            </a:endParaRPr>
          </a:p>
        </p:txBody>
      </p:sp>
    </p:spTree>
    <p:extLst>
      <p:ext uri="{BB962C8B-B14F-4D97-AF65-F5344CB8AC3E}">
        <p14:creationId xmlns:p14="http://schemas.microsoft.com/office/powerpoint/2010/main" val="4126640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556" r="5556"/>
          <a:stretch>
            <a:fillRect/>
          </a:stretch>
        </p:blipFill>
        <p:spPr>
          <a:xfrm>
            <a:off x="0" y="0"/>
            <a:ext cx="9144000" cy="5143500"/>
          </a:xfrm>
        </p:spPr>
      </p:pic>
      <p:sp>
        <p:nvSpPr>
          <p:cNvPr id="14" name="Rectangle 13"/>
          <p:cNvSpPr/>
          <p:nvPr/>
        </p:nvSpPr>
        <p:spPr bwMode="auto">
          <a:xfrm>
            <a:off x="1442126" y="283338"/>
            <a:ext cx="5971567" cy="3126612"/>
          </a:xfrm>
          <a:prstGeom prst="rect">
            <a:avLst/>
          </a:prstGeom>
          <a:solidFill>
            <a:schemeClr val="bg1">
              <a:alpha val="66000"/>
            </a:schemeClr>
          </a:solidFill>
          <a:ln w="9525">
            <a:noFill/>
            <a:round/>
            <a:headEnd/>
            <a:tailEnd/>
          </a:ln>
        </p:spPr>
        <p:txBody>
          <a:bodyPr vert="horz" wrap="square" lIns="68580" tIns="34290" rIns="68580" bIns="34290" numCol="1" rtlCol="0" anchor="t" anchorCtr="0" compatLnSpc="1">
            <a:prstTxWarp prst="textNoShape">
              <a:avLst/>
            </a:prstTxWarp>
          </a:bodyPr>
          <a:lstStyle/>
          <a:p>
            <a:pPr algn="ctr"/>
            <a:endParaRPr lang="en-US" sz="1350" dirty="0"/>
          </a:p>
        </p:txBody>
      </p:sp>
      <p:sp>
        <p:nvSpPr>
          <p:cNvPr id="19" name="Title 2"/>
          <p:cNvSpPr txBox="1">
            <a:spLocks/>
          </p:cNvSpPr>
          <p:nvPr/>
        </p:nvSpPr>
        <p:spPr>
          <a:xfrm>
            <a:off x="1895370" y="472085"/>
            <a:ext cx="2739812" cy="461665"/>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t>PRIVACY RISK</a:t>
            </a:r>
          </a:p>
        </p:txBody>
      </p:sp>
      <p:sp>
        <p:nvSpPr>
          <p:cNvPr id="20" name="Footer Text"/>
          <p:cNvSpPr txBox="1"/>
          <p:nvPr/>
        </p:nvSpPr>
        <p:spPr>
          <a:xfrm>
            <a:off x="1722286" y="3019240"/>
            <a:ext cx="1990158" cy="215444"/>
          </a:xfrm>
          <a:prstGeom prst="rect">
            <a:avLst/>
          </a:prstGeom>
          <a:noFill/>
        </p:spPr>
        <p:txBody>
          <a:bodyPr wrap="square" lIns="0" tIns="0" rIns="0" bIns="0" rtlCol="0">
            <a:spAutoFit/>
          </a:bodyPr>
          <a:lstStyle/>
          <a:p>
            <a:r>
              <a:rPr lang="en-US" sz="1400" dirty="0"/>
              <a:t>Privacy risk appetite</a:t>
            </a:r>
          </a:p>
        </p:txBody>
      </p:sp>
      <p:grpSp>
        <p:nvGrpSpPr>
          <p:cNvPr id="11" name="Group 10">
            <a:extLst>
              <a:ext uri="{FF2B5EF4-FFF2-40B4-BE49-F238E27FC236}">
                <a16:creationId xmlns:a16="http://schemas.microsoft.com/office/drawing/2014/main" id="{19F489FD-2DA7-4DBF-8E78-10242171AAD7}"/>
              </a:ext>
            </a:extLst>
          </p:cNvPr>
          <p:cNvGrpSpPr/>
          <p:nvPr/>
        </p:nvGrpSpPr>
        <p:grpSpPr>
          <a:xfrm>
            <a:off x="2743200" y="1047759"/>
            <a:ext cx="4191000" cy="1981192"/>
            <a:chOff x="3290569" y="2362200"/>
            <a:chExt cx="5863351" cy="3506788"/>
          </a:xfrm>
        </p:grpSpPr>
        <p:sp>
          <p:nvSpPr>
            <p:cNvPr id="12" name="Shape 11">
              <a:extLst>
                <a:ext uri="{FF2B5EF4-FFF2-40B4-BE49-F238E27FC236}">
                  <a16:creationId xmlns:a16="http://schemas.microsoft.com/office/drawing/2014/main" id="{03295A6C-4776-461D-ABC0-C39DEE50819A}"/>
                </a:ext>
              </a:extLst>
            </p:cNvPr>
            <p:cNvSpPr/>
            <p:nvPr/>
          </p:nvSpPr>
          <p:spPr>
            <a:xfrm>
              <a:off x="3290569" y="2362200"/>
              <a:ext cx="5610860" cy="3506788"/>
            </a:xfrm>
            <a:prstGeom prst="swooshArrow">
              <a:avLst>
                <a:gd name="adj1" fmla="val 25000"/>
                <a:gd name="adj2" fmla="val 25000"/>
              </a:avLst>
            </a:prstGeom>
            <a:solidFill>
              <a:srgbClr val="E25820"/>
            </a:solidFill>
          </p:spPr>
          <p:style>
            <a:lnRef idx="0">
              <a:schemeClr val="accent4">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13" name="Oval 12">
              <a:extLst>
                <a:ext uri="{FF2B5EF4-FFF2-40B4-BE49-F238E27FC236}">
                  <a16:creationId xmlns:a16="http://schemas.microsoft.com/office/drawing/2014/main" id="{2C6DDD8F-67C5-4289-91B8-F0CC886C0A6B}"/>
                </a:ext>
              </a:extLst>
            </p:cNvPr>
            <p:cNvSpPr/>
            <p:nvPr/>
          </p:nvSpPr>
          <p:spPr>
            <a:xfrm>
              <a:off x="3823599" y="4744765"/>
              <a:ext cx="325432" cy="386813"/>
            </a:xfrm>
            <a:prstGeom prst="ellipse">
              <a:avLst/>
            </a:prstGeom>
            <a:solidFill>
              <a:srgbClr val="C000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1" name="Freeform 9">
              <a:extLst>
                <a:ext uri="{FF2B5EF4-FFF2-40B4-BE49-F238E27FC236}">
                  <a16:creationId xmlns:a16="http://schemas.microsoft.com/office/drawing/2014/main" id="{9485AC23-769B-4EF7-9F29-E9B9E21B073F}"/>
                </a:ext>
              </a:extLst>
            </p:cNvPr>
            <p:cNvSpPr/>
            <p:nvPr/>
          </p:nvSpPr>
          <p:spPr>
            <a:xfrm>
              <a:off x="4076089" y="4855525"/>
              <a:ext cx="1730333" cy="1013461"/>
            </a:xfrm>
            <a:custGeom>
              <a:avLst/>
              <a:gdLst>
                <a:gd name="connsiteX0" fmla="*/ 0 w 1307330"/>
                <a:gd name="connsiteY0" fmla="*/ 0 h 1013461"/>
                <a:gd name="connsiteX1" fmla="*/ 1307330 w 1307330"/>
                <a:gd name="connsiteY1" fmla="*/ 0 h 1013461"/>
                <a:gd name="connsiteX2" fmla="*/ 1307330 w 1307330"/>
                <a:gd name="connsiteY2" fmla="*/ 1013461 h 1013461"/>
                <a:gd name="connsiteX3" fmla="*/ 0 w 1307330"/>
                <a:gd name="connsiteY3" fmla="*/ 1013461 h 1013461"/>
                <a:gd name="connsiteX4" fmla="*/ 0 w 1307330"/>
                <a:gd name="connsiteY4" fmla="*/ 0 h 1013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330" h="1013461">
                  <a:moveTo>
                    <a:pt x="0" y="0"/>
                  </a:moveTo>
                  <a:lnTo>
                    <a:pt x="1307330" y="0"/>
                  </a:lnTo>
                  <a:lnTo>
                    <a:pt x="1307330" y="1013461"/>
                  </a:lnTo>
                  <a:lnTo>
                    <a:pt x="0" y="10134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7300" tIns="0" rIns="0" bIns="0" numCol="1" spcCol="1270" anchor="t" anchorCtr="0">
              <a:noAutofit/>
            </a:bodyPr>
            <a:lstStyle/>
            <a:p>
              <a:pPr defTabSz="844529">
                <a:lnSpc>
                  <a:spcPct val="90000"/>
                </a:lnSpc>
                <a:spcBef>
                  <a:spcPct val="0"/>
                </a:spcBef>
                <a:spcAft>
                  <a:spcPct val="35000"/>
                </a:spcAft>
              </a:pPr>
              <a:endParaRPr lang="en-US" sz="1400" dirty="0"/>
            </a:p>
            <a:p>
              <a:pPr defTabSz="844529">
                <a:lnSpc>
                  <a:spcPct val="90000"/>
                </a:lnSpc>
                <a:spcBef>
                  <a:spcPct val="0"/>
                </a:spcBef>
                <a:spcAft>
                  <a:spcPct val="35000"/>
                </a:spcAft>
              </a:pPr>
              <a:r>
                <a:rPr lang="en-US" sz="1400" dirty="0"/>
                <a:t>Privacy risks</a:t>
              </a:r>
            </a:p>
          </p:txBody>
        </p:sp>
        <p:sp>
          <p:nvSpPr>
            <p:cNvPr id="22" name="Oval 21">
              <a:extLst>
                <a:ext uri="{FF2B5EF4-FFF2-40B4-BE49-F238E27FC236}">
                  <a16:creationId xmlns:a16="http://schemas.microsoft.com/office/drawing/2014/main" id="{40FD3D2D-15E0-4B5A-82B1-C161A16FD042}"/>
                </a:ext>
              </a:extLst>
            </p:cNvPr>
            <p:cNvSpPr/>
            <p:nvPr/>
          </p:nvSpPr>
          <p:spPr>
            <a:xfrm>
              <a:off x="5290841" y="3829440"/>
              <a:ext cx="263710" cy="263710"/>
            </a:xfrm>
            <a:prstGeom prst="ellipse">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3" name="Freeform 11">
              <a:extLst>
                <a:ext uri="{FF2B5EF4-FFF2-40B4-BE49-F238E27FC236}">
                  <a16:creationId xmlns:a16="http://schemas.microsoft.com/office/drawing/2014/main" id="{343CF06A-7ABE-4356-97BE-2B8C89B3EAB3}"/>
                </a:ext>
              </a:extLst>
            </p:cNvPr>
            <p:cNvSpPr/>
            <p:nvPr/>
          </p:nvSpPr>
          <p:spPr>
            <a:xfrm>
              <a:off x="5422696" y="3961294"/>
              <a:ext cx="1733133" cy="1907692"/>
            </a:xfrm>
            <a:custGeom>
              <a:avLst/>
              <a:gdLst>
                <a:gd name="connsiteX0" fmla="*/ 0 w 1346606"/>
                <a:gd name="connsiteY0" fmla="*/ 0 h 1907692"/>
                <a:gd name="connsiteX1" fmla="*/ 1346606 w 1346606"/>
                <a:gd name="connsiteY1" fmla="*/ 0 h 1907692"/>
                <a:gd name="connsiteX2" fmla="*/ 1346606 w 1346606"/>
                <a:gd name="connsiteY2" fmla="*/ 1907692 h 1907692"/>
                <a:gd name="connsiteX3" fmla="*/ 0 w 1346606"/>
                <a:gd name="connsiteY3" fmla="*/ 1907692 h 1907692"/>
                <a:gd name="connsiteX4" fmla="*/ 0 w 1346606"/>
                <a:gd name="connsiteY4" fmla="*/ 0 h 190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606" h="1907692">
                  <a:moveTo>
                    <a:pt x="0" y="0"/>
                  </a:moveTo>
                  <a:lnTo>
                    <a:pt x="1346606" y="0"/>
                  </a:lnTo>
                  <a:lnTo>
                    <a:pt x="1346606" y="1907692"/>
                  </a:lnTo>
                  <a:lnTo>
                    <a:pt x="0" y="19076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9735" tIns="0" rIns="0" bIns="0" numCol="1" spcCol="1270" anchor="t" anchorCtr="0">
              <a:noAutofit/>
            </a:bodyPr>
            <a:lstStyle/>
            <a:p>
              <a:pPr defTabSz="844529">
                <a:lnSpc>
                  <a:spcPct val="90000"/>
                </a:lnSpc>
                <a:spcBef>
                  <a:spcPct val="0"/>
                </a:spcBef>
                <a:spcAft>
                  <a:spcPct val="35000"/>
                </a:spcAft>
              </a:pPr>
              <a:br>
                <a:rPr lang="en-US" sz="1400" dirty="0"/>
              </a:br>
              <a:r>
                <a:rPr lang="en-US" sz="1400" dirty="0"/>
                <a:t>Operational risks</a:t>
              </a:r>
            </a:p>
          </p:txBody>
        </p:sp>
        <p:sp>
          <p:nvSpPr>
            <p:cNvPr id="24" name="Oval 23">
              <a:extLst>
                <a:ext uri="{FF2B5EF4-FFF2-40B4-BE49-F238E27FC236}">
                  <a16:creationId xmlns:a16="http://schemas.microsoft.com/office/drawing/2014/main" id="{E778A1DD-D438-42C3-B2A7-93EDCA5C8B5B}"/>
                </a:ext>
              </a:extLst>
            </p:cNvPr>
            <p:cNvSpPr/>
            <p:nvPr/>
          </p:nvSpPr>
          <p:spPr>
            <a:xfrm>
              <a:off x="6839439" y="3249417"/>
              <a:ext cx="364705" cy="364705"/>
            </a:xfrm>
            <a:prstGeom prst="ellipse">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5" name="Freeform 13">
              <a:extLst>
                <a:ext uri="{FF2B5EF4-FFF2-40B4-BE49-F238E27FC236}">
                  <a16:creationId xmlns:a16="http://schemas.microsoft.com/office/drawing/2014/main" id="{A3BCF9A7-4C25-4962-AA00-D447E5C90158}"/>
                </a:ext>
              </a:extLst>
            </p:cNvPr>
            <p:cNvSpPr/>
            <p:nvPr/>
          </p:nvSpPr>
          <p:spPr>
            <a:xfrm>
              <a:off x="7021793" y="3431770"/>
              <a:ext cx="2132127" cy="2437216"/>
            </a:xfrm>
            <a:custGeom>
              <a:avLst/>
              <a:gdLst>
                <a:gd name="connsiteX0" fmla="*/ 0 w 1346606"/>
                <a:gd name="connsiteY0" fmla="*/ 0 h 2437217"/>
                <a:gd name="connsiteX1" fmla="*/ 1346606 w 1346606"/>
                <a:gd name="connsiteY1" fmla="*/ 0 h 2437217"/>
                <a:gd name="connsiteX2" fmla="*/ 1346606 w 1346606"/>
                <a:gd name="connsiteY2" fmla="*/ 2437217 h 2437217"/>
                <a:gd name="connsiteX3" fmla="*/ 0 w 1346606"/>
                <a:gd name="connsiteY3" fmla="*/ 2437217 h 2437217"/>
                <a:gd name="connsiteX4" fmla="*/ 0 w 1346606"/>
                <a:gd name="connsiteY4" fmla="*/ 0 h 2437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606" h="2437217">
                  <a:moveTo>
                    <a:pt x="0" y="0"/>
                  </a:moveTo>
                  <a:lnTo>
                    <a:pt x="1346606" y="0"/>
                  </a:lnTo>
                  <a:lnTo>
                    <a:pt x="1346606" y="2437217"/>
                  </a:lnTo>
                  <a:lnTo>
                    <a:pt x="0" y="24372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3250" tIns="0" rIns="0" bIns="0" numCol="1" spcCol="1270" anchor="t" anchorCtr="0">
              <a:noAutofit/>
            </a:bodyPr>
            <a:lstStyle/>
            <a:p>
              <a:pPr defTabSz="844529">
                <a:lnSpc>
                  <a:spcPct val="90000"/>
                </a:lnSpc>
                <a:spcBef>
                  <a:spcPct val="0"/>
                </a:spcBef>
                <a:spcAft>
                  <a:spcPct val="35000"/>
                </a:spcAft>
              </a:pPr>
              <a:endParaRPr lang="en-US" sz="1400" dirty="0"/>
            </a:p>
            <a:p>
              <a:pPr defTabSz="844529">
                <a:lnSpc>
                  <a:spcPct val="90000"/>
                </a:lnSpc>
                <a:spcBef>
                  <a:spcPct val="0"/>
                </a:spcBef>
                <a:spcAft>
                  <a:spcPct val="35000"/>
                </a:spcAft>
              </a:pPr>
              <a:r>
                <a:rPr lang="en-US" sz="1400" dirty="0"/>
                <a:t>Corporate risks</a:t>
              </a:r>
            </a:p>
          </p:txBody>
        </p:sp>
      </p:grpSp>
      <p:cxnSp>
        <p:nvCxnSpPr>
          <p:cNvPr id="26" name="Straight Connector 25">
            <a:extLst>
              <a:ext uri="{FF2B5EF4-FFF2-40B4-BE49-F238E27FC236}">
                <a16:creationId xmlns:a16="http://schemas.microsoft.com/office/drawing/2014/main" id="{1488FA64-7708-491B-B267-04BEB48D2E01}"/>
              </a:ext>
            </a:extLst>
          </p:cNvPr>
          <p:cNvCxnSpPr>
            <a:cxnSpLocks/>
          </p:cNvCxnSpPr>
          <p:nvPr/>
        </p:nvCxnSpPr>
        <p:spPr>
          <a:xfrm>
            <a:off x="1730308" y="2952750"/>
            <a:ext cx="1546292"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FFAD6B34-01E5-430E-97AF-000D7B335E5D}"/>
              </a:ext>
            </a:extLst>
          </p:cNvPr>
          <p:cNvSpPr/>
          <p:nvPr/>
        </p:nvSpPr>
        <p:spPr>
          <a:xfrm>
            <a:off x="4167758" y="1849636"/>
            <a:ext cx="198883" cy="199856"/>
          </a:xfrm>
          <a:prstGeom prst="ellipse">
            <a:avLst/>
          </a:prstGeom>
          <a:solidFill>
            <a:srgbClr val="C000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30" name="Oval 29">
            <a:extLst>
              <a:ext uri="{FF2B5EF4-FFF2-40B4-BE49-F238E27FC236}">
                <a16:creationId xmlns:a16="http://schemas.microsoft.com/office/drawing/2014/main" id="{890F1995-486E-4AD8-B186-8BB6BB4473DF}"/>
              </a:ext>
            </a:extLst>
          </p:cNvPr>
          <p:cNvSpPr/>
          <p:nvPr/>
        </p:nvSpPr>
        <p:spPr>
          <a:xfrm>
            <a:off x="5291690" y="1537419"/>
            <a:ext cx="248851" cy="217625"/>
          </a:xfrm>
          <a:prstGeom prst="ellipse">
            <a:avLst/>
          </a:prstGeom>
          <a:solidFill>
            <a:srgbClr val="C000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8" name="TextBox 17">
            <a:extLst>
              <a:ext uri="{FF2B5EF4-FFF2-40B4-BE49-F238E27FC236}">
                <a16:creationId xmlns:a16="http://schemas.microsoft.com/office/drawing/2014/main" id="{53FDBCD4-1366-E746-9D89-1F386BC96624}"/>
              </a:ext>
            </a:extLst>
          </p:cNvPr>
          <p:cNvSpPr txBox="1"/>
          <p:nvPr/>
        </p:nvSpPr>
        <p:spPr>
          <a:xfrm>
            <a:off x="4645210" y="2948088"/>
            <a:ext cx="2656496" cy="300082"/>
          </a:xfrm>
          <a:prstGeom prst="rect">
            <a:avLst/>
          </a:prstGeom>
          <a:noFill/>
          <a:ln>
            <a:solidFill>
              <a:schemeClr val="accent4"/>
            </a:solidFill>
          </a:ln>
        </p:spPr>
        <p:txBody>
          <a:bodyPr wrap="none" rtlCol="0">
            <a:spAutoFit/>
          </a:bodyPr>
          <a:lstStyle/>
          <a:p>
            <a:r>
              <a:rPr lang="sv-SE" sz="1350" b="1" dirty="0"/>
              <a:t>Potential harm to data </a:t>
            </a:r>
            <a:r>
              <a:rPr lang="sv-SE" sz="1350" b="1" dirty="0" err="1"/>
              <a:t>subject</a:t>
            </a:r>
            <a:endParaRPr lang="sv-SE" sz="1350" b="1" dirty="0"/>
          </a:p>
        </p:txBody>
      </p:sp>
      <p:pic>
        <p:nvPicPr>
          <p:cNvPr id="27" name="Picture 26">
            <a:extLst>
              <a:ext uri="{FF2B5EF4-FFF2-40B4-BE49-F238E27FC236}">
                <a16:creationId xmlns:a16="http://schemas.microsoft.com/office/drawing/2014/main" id="{100C763D-E634-0A4A-821C-4CC79FCC8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24" y="4701583"/>
            <a:ext cx="1262620" cy="441917"/>
          </a:xfrm>
          <a:prstGeom prst="rect">
            <a:avLst/>
          </a:prstGeom>
        </p:spPr>
      </p:pic>
    </p:spTree>
    <p:extLst>
      <p:ext uri="{BB962C8B-B14F-4D97-AF65-F5344CB8AC3E}">
        <p14:creationId xmlns:p14="http://schemas.microsoft.com/office/powerpoint/2010/main" val="1538711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afterEffect">
                                  <p:stCondLst>
                                    <p:cond delay="0"/>
                                  </p:stCondLst>
                                  <p:iterate type="wd">
                                    <p:tmPct val="10000"/>
                                  </p:iterate>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0A1CCEBF-F95F-CE47-BA42-E8510DFA9A8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4000"/>
                    </a14:imgEffect>
                  </a14:imgLayer>
                </a14:imgProps>
              </a:ext>
              <a:ext uri="{28A0092B-C50C-407E-A947-70E740481C1C}">
                <a14:useLocalDpi xmlns:a14="http://schemas.microsoft.com/office/drawing/2010/main" val="0"/>
              </a:ext>
            </a:extLst>
          </a:blip>
          <a:srcRect t="382" b="7830"/>
          <a:stretch/>
        </p:blipFill>
        <p:spPr>
          <a:xfrm>
            <a:off x="-76199" y="1"/>
            <a:ext cx="9229060" cy="5143500"/>
          </a:xfrm>
          <a:prstGeom prst="rect">
            <a:avLst/>
          </a:prstGeom>
        </p:spPr>
      </p:pic>
      <p:sp>
        <p:nvSpPr>
          <p:cNvPr id="3" name="Text Placeholder 4">
            <a:extLst>
              <a:ext uri="{FF2B5EF4-FFF2-40B4-BE49-F238E27FC236}">
                <a16:creationId xmlns:a16="http://schemas.microsoft.com/office/drawing/2014/main" id="{CC345A1A-93C6-514B-8717-A4D997C38087}"/>
              </a:ext>
            </a:extLst>
          </p:cNvPr>
          <p:cNvSpPr txBox="1">
            <a:spLocks/>
          </p:cNvSpPr>
          <p:nvPr/>
        </p:nvSpPr>
        <p:spPr>
          <a:xfrm>
            <a:off x="125414" y="125440"/>
            <a:ext cx="6303962" cy="651933"/>
          </a:xfrm>
          <a:prstGeom prst="rect">
            <a:avLst/>
          </a:prstGeom>
          <a:noFill/>
        </p:spPr>
        <p:txBody>
          <a:bodyPr vert="horz" lIns="91440" tIns="45720" rIns="91440" bIns="45720" rtlCol="0" anchor="ctr">
            <a:noAutofit/>
          </a:bodyP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Clr>
                <a:schemeClr val="bg1"/>
              </a:buClr>
            </a:pPr>
            <a:r>
              <a:rPr lang="en-GB" sz="3600" dirty="0">
                <a:solidFill>
                  <a:schemeClr val="bg1"/>
                </a:solidFill>
              </a:rPr>
              <a:t>GDPR is individual-centric</a:t>
            </a:r>
          </a:p>
        </p:txBody>
      </p:sp>
      <p:pic>
        <p:nvPicPr>
          <p:cNvPr id="4" name="Picture 3">
            <a:extLst>
              <a:ext uri="{FF2B5EF4-FFF2-40B4-BE49-F238E27FC236}">
                <a16:creationId xmlns:a16="http://schemas.microsoft.com/office/drawing/2014/main" id="{BF77E0A6-CD2F-6B46-9BE2-0AEBA15D2F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24" y="4701583"/>
            <a:ext cx="1262620" cy="441917"/>
          </a:xfrm>
          <a:prstGeom prst="rect">
            <a:avLst/>
          </a:prstGeom>
        </p:spPr>
      </p:pic>
    </p:spTree>
    <p:extLst>
      <p:ext uri="{BB962C8B-B14F-4D97-AF65-F5344CB8AC3E}">
        <p14:creationId xmlns:p14="http://schemas.microsoft.com/office/powerpoint/2010/main" val="8768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7EF2C818-13BE-D343-81E3-A5B9E4D2C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683"/>
            <a:ext cx="9144000" cy="5173183"/>
          </a:xfrm>
          <a:prstGeom prst="rect">
            <a:avLst/>
          </a:prstGeom>
        </p:spPr>
      </p:pic>
      <p:pic>
        <p:nvPicPr>
          <p:cNvPr id="5" name="Picture 4">
            <a:extLst>
              <a:ext uri="{FF2B5EF4-FFF2-40B4-BE49-F238E27FC236}">
                <a16:creationId xmlns:a16="http://schemas.microsoft.com/office/drawing/2014/main" id="{9586E4F7-3D91-864E-8117-4FC07EC9F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4" y="4701583"/>
            <a:ext cx="1262620" cy="441917"/>
          </a:xfrm>
          <a:prstGeom prst="rect">
            <a:avLst/>
          </a:prstGeom>
        </p:spPr>
      </p:pic>
      <p:sp>
        <p:nvSpPr>
          <p:cNvPr id="6" name="Text Placeholder 4">
            <a:extLst>
              <a:ext uri="{FF2B5EF4-FFF2-40B4-BE49-F238E27FC236}">
                <a16:creationId xmlns:a16="http://schemas.microsoft.com/office/drawing/2014/main" id="{F721470F-4916-D442-BDEB-CB74F4C00A7D}"/>
              </a:ext>
            </a:extLst>
          </p:cNvPr>
          <p:cNvSpPr txBox="1">
            <a:spLocks/>
          </p:cNvSpPr>
          <p:nvPr/>
        </p:nvSpPr>
        <p:spPr>
          <a:xfrm>
            <a:off x="152400" y="9024"/>
            <a:ext cx="6303962" cy="651933"/>
          </a:xfrm>
          <a:prstGeom prst="rect">
            <a:avLst/>
          </a:prstGeom>
          <a:noFill/>
        </p:spPr>
        <p:txBody>
          <a:bodyPr vert="horz" lIns="91440" tIns="45720" rIns="91440" bIns="45720" rtlCol="0" anchor="ctr">
            <a:noAutofit/>
          </a:bodyP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Clr>
                <a:schemeClr val="bg1"/>
              </a:buClr>
            </a:pPr>
            <a:r>
              <a:rPr lang="en-GB" sz="3600" dirty="0">
                <a:solidFill>
                  <a:schemeClr val="bg1"/>
                </a:solidFill>
              </a:rPr>
              <a:t>Personal data breach!</a:t>
            </a:r>
          </a:p>
        </p:txBody>
      </p:sp>
    </p:spTree>
    <p:extLst>
      <p:ext uri="{BB962C8B-B14F-4D97-AF65-F5344CB8AC3E}">
        <p14:creationId xmlns:p14="http://schemas.microsoft.com/office/powerpoint/2010/main" val="9388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6D5BD62B-A2EF-7745-A7C8-604D9DA29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 y="0"/>
            <a:ext cx="9144000" cy="5143501"/>
          </a:xfrm>
          <a:prstGeom prst="rect">
            <a:avLst/>
          </a:prstGeom>
        </p:spPr>
      </p:pic>
      <p:pic>
        <p:nvPicPr>
          <p:cNvPr id="4" name="Picture 3">
            <a:extLst>
              <a:ext uri="{FF2B5EF4-FFF2-40B4-BE49-F238E27FC236}">
                <a16:creationId xmlns:a16="http://schemas.microsoft.com/office/drawing/2014/main" id="{0A4F5FC5-6B04-5047-A50B-CF97EDADB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3412" y="4701583"/>
            <a:ext cx="1262620" cy="441917"/>
          </a:xfrm>
          <a:prstGeom prst="rect">
            <a:avLst/>
          </a:prstGeom>
        </p:spPr>
      </p:pic>
      <p:sp>
        <p:nvSpPr>
          <p:cNvPr id="6" name="Text Placeholder 4">
            <a:extLst>
              <a:ext uri="{FF2B5EF4-FFF2-40B4-BE49-F238E27FC236}">
                <a16:creationId xmlns:a16="http://schemas.microsoft.com/office/drawing/2014/main" id="{E8A814EB-606A-9746-B44A-ABD755A3907C}"/>
              </a:ext>
            </a:extLst>
          </p:cNvPr>
          <p:cNvSpPr txBox="1">
            <a:spLocks/>
          </p:cNvSpPr>
          <p:nvPr/>
        </p:nvSpPr>
        <p:spPr>
          <a:xfrm>
            <a:off x="152400" y="4375616"/>
            <a:ext cx="6303962" cy="651933"/>
          </a:xfrm>
          <a:prstGeom prst="rect">
            <a:avLst/>
          </a:prstGeom>
          <a:noFill/>
        </p:spPr>
        <p:txBody>
          <a:bodyPr vert="horz" lIns="91440" tIns="45720" rIns="91440" bIns="45720" rtlCol="0" anchor="ctr">
            <a:noAutofit/>
          </a:bodyP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Clr>
                <a:schemeClr val="bg1"/>
              </a:buClr>
            </a:pPr>
            <a:r>
              <a:rPr lang="en-GB" sz="3600" dirty="0">
                <a:solidFill>
                  <a:schemeClr val="bg1"/>
                </a:solidFill>
              </a:rPr>
              <a:t>Unlawful processing</a:t>
            </a:r>
          </a:p>
        </p:txBody>
      </p:sp>
    </p:spTree>
    <p:extLst>
      <p:ext uri="{BB962C8B-B14F-4D97-AF65-F5344CB8AC3E}">
        <p14:creationId xmlns:p14="http://schemas.microsoft.com/office/powerpoint/2010/main" val="410715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Default Theme">
  <a:themeElements>
    <a:clrScheme name="SlideSalad Theme 34">
      <a:dk1>
        <a:srgbClr val="262626"/>
      </a:dk1>
      <a:lt1>
        <a:srgbClr val="FFFFFF"/>
      </a:lt1>
      <a:dk2>
        <a:srgbClr val="262626"/>
      </a:dk2>
      <a:lt2>
        <a:srgbClr val="FFFFFF"/>
      </a:lt2>
      <a:accent1>
        <a:srgbClr val="747F83"/>
      </a:accent1>
      <a:accent2>
        <a:srgbClr val="949494"/>
      </a:accent2>
      <a:accent3>
        <a:srgbClr val="B6AF9D"/>
      </a:accent3>
      <a:accent4>
        <a:srgbClr val="D6CEB5"/>
      </a:accent4>
      <a:accent5>
        <a:srgbClr val="ACD0CA"/>
      </a:accent5>
      <a:accent6>
        <a:srgbClr val="ACD0C0"/>
      </a:accent6>
      <a:hlink>
        <a:srgbClr val="FFFFFF"/>
      </a:hlink>
      <a:folHlink>
        <a:srgbClr val="595959"/>
      </a:folHlink>
    </a:clrScheme>
    <a:fontScheme name="Custom 84">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a:noFill/>
          <a:round/>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13151</TotalTime>
  <Words>490</Words>
  <Application>Microsoft Macintosh PowerPoint</Application>
  <PresentationFormat>On-screen Show (16:9)</PresentationFormat>
  <Paragraphs>52</Paragraphs>
  <Slides>12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Roboto</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Privasee AB</Company>
  <LinksUpToDate>false</LinksUpToDate>
  <SharedDoc>false</SharedDoc>
  <HyperlinkBase/>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CCP / EU - Day 1</dc:title>
  <dc:subject/>
  <dc:creator>Karen Lawrence Öqvist</dc:creator>
  <cp:keywords/>
  <dc:description/>
  <cp:lastModifiedBy>Karen Lawrence Öqvist</cp:lastModifiedBy>
  <cp:revision>1649</cp:revision>
  <dcterms:created xsi:type="dcterms:W3CDTF">2015-09-08T18:46:55Z</dcterms:created>
  <dcterms:modified xsi:type="dcterms:W3CDTF">2018-06-25T10:12:07Z</dcterms:modified>
  <cp:category/>
</cp:coreProperties>
</file>