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9" r:id="rId2"/>
    <p:sldMasterId id="2147483826" r:id="rId3"/>
  </p:sldMasterIdLst>
  <p:notesMasterIdLst>
    <p:notesMasterId r:id="rId14"/>
  </p:notesMasterIdLst>
  <p:sldIdLst>
    <p:sldId id="1167" r:id="rId4"/>
    <p:sldId id="1166" r:id="rId5"/>
    <p:sldId id="1174" r:id="rId6"/>
    <p:sldId id="1175" r:id="rId7"/>
    <p:sldId id="1176" r:id="rId8"/>
    <p:sldId id="1177" r:id="rId9"/>
    <p:sldId id="1006" r:id="rId10"/>
    <p:sldId id="1154" r:id="rId11"/>
    <p:sldId id="1169" r:id="rId12"/>
    <p:sldId id="11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4383B8-5488-474C-936C-B9D0A32721DB}">
          <p14:sldIdLst/>
        </p14:section>
        <p14:section name="Default Section" id="{AED17671-9EE6-40BA-92E0-A8E53EA56F6D}">
          <p14:sldIdLst/>
        </p14:section>
        <p14:section name="Presentation main slide" id="{A4767AF9-98D2-44F2-9B29-03AC2CCE265B}">
          <p14:sldIdLst>
            <p14:sldId id="1167"/>
            <p14:sldId id="1166"/>
            <p14:sldId id="1174"/>
            <p14:sldId id="1175"/>
            <p14:sldId id="1176"/>
            <p14:sldId id="1177"/>
            <p14:sldId id="1006"/>
            <p14:sldId id="1154"/>
            <p14:sldId id="1169"/>
            <p14:sldId id="11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41E"/>
    <a:srgbClr val="424A4F"/>
    <a:srgbClr val="B1B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0" autoAdjust="0"/>
    <p:restoredTop sz="43765" autoAdjust="0"/>
  </p:normalViewPr>
  <p:slideViewPr>
    <p:cSldViewPr snapToGrid="0">
      <p:cViewPr>
        <p:scale>
          <a:sx n="54" d="100"/>
          <a:sy n="54" d="100"/>
        </p:scale>
        <p:origin x="356" y="352"/>
      </p:cViewPr>
      <p:guideLst/>
    </p:cSldViewPr>
  </p:slideViewPr>
  <p:outlineViewPr>
    <p:cViewPr>
      <p:scale>
        <a:sx n="33" d="100"/>
        <a:sy n="33" d="100"/>
      </p:scale>
      <p:origin x="0" y="-155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12905-1CCC-46A0-BFD9-6385A20B0330}" type="datetimeFigureOut">
              <a:rPr lang="en-GB" smtClean="0"/>
              <a:t>27/10/2025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242D2-F5AA-4CB9-B108-B14718BD14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9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2620-9A5A-5202-3671-B9BB4B02C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B18FD-1B6D-2A94-35D5-E838C2734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6138D-370A-05B5-13DD-FADE91658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Any Questions?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A1169-EF4A-AEA8-2B3C-43491AF8C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05BB7-6E21-4695-A8E9-5DFFD012EF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6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8D91A-095C-202E-83BF-8BD48CB5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0644C-908E-2336-C8D6-FC12803C4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7714B-3078-ABEB-6A94-26955D09F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Unions are a student-led organization, independent from the university, that represents the interests and needs of its students</a:t>
            </a:r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Students' unions are run by reps elected by students, and they're responsible for representing you – so you can go to them for all kinds of support.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organise a lot of the social activities and support Sports Clubs and societies that is run by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1320-C24F-F7D3-025B-30AFD608D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A19C4-A490-40D4-8476-2746069917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7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390B6-CAEC-71CA-95BF-414B5E148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EC1F7-D98A-1122-9722-EA6D21024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7F7E6C-9999-65D0-89E8-E5F75B50D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Unions are a student-led organization, independent from the university, that represents the interests and needs of its students</a:t>
            </a:r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Students' unions are run by reps elected by students, and they're responsible for representing you – so you can go to them for all kinds of support.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organise a lot of the social activities and support Sports Clubs and societies that is run by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6D13B-62B7-8330-EFEB-D1B147660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A19C4-A490-40D4-8476-2746069917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06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1BDD-08A7-E3B2-4914-56B91EA3F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4C4D7C-EC3B-2100-07F2-4694F425C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7865B-79F0-E474-E304-5758E1E40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Unions are a student-led organization, independent from the university, that represents the interests and needs of its students</a:t>
            </a:r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Students' unions are run by reps elected by students, and they're responsible for representing you – so you can go to them for all kinds of support.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organise a lot of the social activities and support Sports Clubs and societies that is run by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CB56-E0C1-52CB-7A91-3A4C5EF2E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A19C4-A490-40D4-8476-2746069917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4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CB92E-D4D5-D61E-FC2C-349096D9E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C5111-5B6E-56F5-A893-E35907834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B0860-A9C2-59D8-350F-40590FF22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Unions are a student-led organization, independent from the university, that represents the interests and needs of its students</a:t>
            </a:r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Students' unions are run by reps elected by students, and they're responsible for representing you – so you can go to them for all kinds of support.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organise a lot of the social activities and support Sports Clubs and societies that is run by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EBF32-5B2B-CD44-8934-F0B13F161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A19C4-A490-40D4-8476-2746069917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8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DA0B-6CC8-B62C-8B98-25927277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81183-A685-A8C7-3500-BD9E25390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D07C61-2C9E-3670-4788-380DB5151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Unions are a student-led organization, independent from the university, that represents the interests and needs of its students</a:t>
            </a:r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Students' unions are run by reps elected by students, and they're responsible for representing you – so you can go to them for all kinds of support.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organise a lot of the social activities and support Sports Clubs and societies that is run by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1F1F9-0F50-D7B2-6752-B4649BAED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A19C4-A490-40D4-8476-2746069917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0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Unions are a student-led organization, independent from the university, that represents the interests and needs of its students</a:t>
            </a:r>
            <a:r>
              <a:rPr lang="en-GB" b="0" i="0" dirty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Students' unions are run by reps elected by students, and they're responsible for representing you – so you can go to them for all kinds of support.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There organise a lot of the social activities and support Sports Clubs and societies that is run by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A19C4-A490-40D4-8476-2746069917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6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Any Questions?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05BB7-6E21-4695-A8E9-5DFFD012EF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5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6F408-0C32-9B78-7990-1813E4357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EDE14-BFE3-54D7-B4EC-9F5EDA8B1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0F753-1175-70EB-3FC1-2089990FA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Any Questions?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CDF42-AC7A-D717-831C-BE4A26E64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05BB7-6E21-4695-A8E9-5DFFD012EF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7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5880-FEB5-4524-8965-B959E80EE1CD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9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B598-3D3C-404D-AAB9-7178ABC1A0B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882734B-4F1D-3C70-B186-20F431AAA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AFEF15-B3FD-4406-8594-88633452171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336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6452F8-0998-FE22-B669-38E6DAA08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299E17-91EE-43F2-AF7A-E357AB9D3CB1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62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6593" y="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593" y="342900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EB27-FAE2-45FC-BB1F-D3CE36524BC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424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7108FC-B2C4-4C81-927C-35C4C20BE38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077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6A25C2-BA6E-4A67-BBF9-B00982BB6F58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73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17B7410-7DB8-498F-8B4C-DCF59D4C98B8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0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9E25B6F-1E17-462B-9B51-BE14F38B2D78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435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96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A1DA9-8EDA-71DE-99D6-16CF5B115860}"/>
              </a:ext>
            </a:extLst>
          </p:cNvPr>
          <p:cNvSpPr/>
          <p:nvPr userDrawn="1"/>
        </p:nvSpPr>
        <p:spPr>
          <a:xfrm>
            <a:off x="-36946" y="2469039"/>
            <a:ext cx="12228946" cy="16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1BD7A3E2-CB2D-7D00-D20A-DD1B736F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613139"/>
            <a:ext cx="1353232" cy="1363899"/>
          </a:xfrm>
          <a:prstGeom prst="rect">
            <a:avLst/>
          </a:prstGeom>
        </p:spPr>
      </p:pic>
      <p:pic>
        <p:nvPicPr>
          <p:cNvPr id="32" name="Picture 31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E11B4085-346C-675D-635B-D7AC5B09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70" y="2613139"/>
            <a:ext cx="1353232" cy="1363899"/>
          </a:xfrm>
          <a:prstGeom prst="rect">
            <a:avLst/>
          </a:prstGeom>
        </p:spPr>
      </p:pic>
      <p:pic>
        <p:nvPicPr>
          <p:cNvPr id="35" name="Picture 34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369035FF-CF17-EC4A-1577-E3851133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77" y="2613139"/>
            <a:ext cx="1353232" cy="1363899"/>
          </a:xfrm>
          <a:prstGeom prst="rect">
            <a:avLst/>
          </a:prstGeom>
        </p:spPr>
      </p:pic>
      <p:pic>
        <p:nvPicPr>
          <p:cNvPr id="38" name="Picture 37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85C8BD6C-4F23-FAA4-7F48-977D1D055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84" y="2613139"/>
            <a:ext cx="1353232" cy="1363899"/>
          </a:xfrm>
          <a:prstGeom prst="rect">
            <a:avLst/>
          </a:prstGeom>
        </p:spPr>
      </p:pic>
      <p:pic>
        <p:nvPicPr>
          <p:cNvPr id="41" name="Picture 40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8F35707-24DA-CB4D-A4CE-47EDA8F92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91" y="2613139"/>
            <a:ext cx="1353232" cy="1363899"/>
          </a:xfrm>
          <a:prstGeom prst="rect">
            <a:avLst/>
          </a:prstGeom>
        </p:spPr>
      </p:pic>
      <p:pic>
        <p:nvPicPr>
          <p:cNvPr id="44" name="Picture 43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3485DDC-A3CF-CADA-DBC1-B9BE5E58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998" y="2613139"/>
            <a:ext cx="1353232" cy="1363899"/>
          </a:xfrm>
          <a:prstGeom prst="rect">
            <a:avLst/>
          </a:prstGeom>
        </p:spPr>
      </p:pic>
      <p:pic>
        <p:nvPicPr>
          <p:cNvPr id="47" name="Picture 46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D722FD4E-E9B4-6A31-A48F-B00B5293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2613139"/>
            <a:ext cx="1353232" cy="1363899"/>
          </a:xfrm>
          <a:prstGeom prst="rect">
            <a:avLst/>
          </a:prstGeom>
        </p:spPr>
      </p:pic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FF17EDDF-155E-B363-8797-81F32C661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2722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B2EF3F92-3B9D-D6C7-49E8-9B097CBB72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4869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64F47019-E759-0A5E-5F7C-A8638E5D1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998" y="1099345"/>
            <a:ext cx="1353232" cy="1195053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11219A8D-B7AE-B79D-D4A1-C64E129C21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594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6692E4C6-D5A2-A60F-B07C-B65728D77D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6741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7DE8F982-ACCE-EE4D-262E-18C146F63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40870" y="4201364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6D0620F1-3A83-58F1-7A65-9D76853C06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87443" y="4228455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4B0AF79-79DF-5FAD-2883-FCCDB345CA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63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1800s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1E1F0C87-488F-39C7-3973-55A02FAE36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8282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1886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AEE95F9A-CDD9-7E24-AF16-B109496743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4601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1900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A5F611BE-8265-798F-D224-E4B2908CB3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50920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1965</a:t>
            </a:r>
          </a:p>
        </p:txBody>
      </p:sp>
      <p:sp>
        <p:nvSpPr>
          <p:cNvPr id="74" name="Text Placeholder 65">
            <a:extLst>
              <a:ext uri="{FF2B5EF4-FFF2-40B4-BE49-F238E27FC236}">
                <a16:creationId xmlns:a16="http://schemas.microsoft.com/office/drawing/2014/main" id="{D757DD07-3481-F1A5-DB36-E4C68C1A59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239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1985</a:t>
            </a:r>
          </a:p>
        </p:txBody>
      </p:sp>
      <p:sp>
        <p:nvSpPr>
          <p:cNvPr id="76" name="Text Placeholder 65">
            <a:extLst>
              <a:ext uri="{FF2B5EF4-FFF2-40B4-BE49-F238E27FC236}">
                <a16:creationId xmlns:a16="http://schemas.microsoft.com/office/drawing/2014/main" id="{90629241-FC77-638C-DEE6-54639675B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43558" y="2738437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78" name="Text Placeholder 65">
            <a:extLst>
              <a:ext uri="{FF2B5EF4-FFF2-40B4-BE49-F238E27FC236}">
                <a16:creationId xmlns:a16="http://schemas.microsoft.com/office/drawing/2014/main" id="{8C241F9B-4FF9-9B3D-DB50-7F39745FAE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39876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642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7F2D-9A76-41F0-A8CD-D221B21250C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15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8524-EE2F-4AAF-84D9-46DE4E1141D9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753D162-9890-4B68-D0D8-CAB069D54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91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bg>
      <p:bgPr>
        <a:solidFill>
          <a:srgbClr val="263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4466534"/>
            <a:ext cx="12191999" cy="1198800"/>
          </a:xfrm>
          <a:prstGeom prst="rect">
            <a:avLst/>
          </a:prstGeom>
          <a:solidFill>
            <a:srgbClr val="263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49" y="4467172"/>
            <a:ext cx="2397553" cy="1197524"/>
          </a:xfrm>
          <a:prstGeom prst="rect">
            <a:avLst/>
          </a:prstGeom>
        </p:spPr>
      </p:pic>
      <p:pic>
        <p:nvPicPr>
          <p:cNvPr id="7" name="Picture 6" descr="Music_Hall_Diagonal_6_long_lines_white-optimized1.png"/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58702"/>
            <a:ext cx="12192000" cy="307832"/>
          </a:xfrm>
          <a:prstGeom prst="rect">
            <a:avLst/>
          </a:prstGeom>
        </p:spPr>
      </p:pic>
      <p:pic>
        <p:nvPicPr>
          <p:cNvPr id="11" name="Picture 10" descr="Music_Hall_Diagonal_6_long_lines_white-optimized1.png"/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70454"/>
            <a:ext cx="12192000" cy="307832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0"/>
            <a:ext cx="12194117" cy="4152164"/>
          </a:xfrm>
          <a:noFill/>
        </p:spPr>
        <p:txBody>
          <a:bodyPr lIns="72000" tIns="7200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9260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0"/>
            <a:ext cx="12194117" cy="4152164"/>
          </a:xfrm>
          <a:noFill/>
        </p:spPr>
        <p:txBody>
          <a:bodyPr lIns="72000" tIns="7200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" y="4470387"/>
            <a:ext cx="12191999" cy="1198800"/>
          </a:xfrm>
          <a:prstGeom prst="rect">
            <a:avLst/>
          </a:prstGeom>
          <a:solidFill>
            <a:srgbClr val="263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1" name="Picture 10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291" y="4470388"/>
            <a:ext cx="2313768" cy="1198801"/>
          </a:xfrm>
          <a:prstGeom prst="rect">
            <a:avLst/>
          </a:prstGeom>
        </p:spPr>
      </p:pic>
      <p:pic>
        <p:nvPicPr>
          <p:cNvPr id="2" name="Picture 1" descr="Music_Hall_Diagonal_6_long_lines-40%-optimized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" y="4152164"/>
            <a:ext cx="12192000" cy="324115"/>
          </a:xfrm>
          <a:prstGeom prst="rect">
            <a:avLst/>
          </a:prstGeom>
        </p:spPr>
      </p:pic>
      <p:pic>
        <p:nvPicPr>
          <p:cNvPr id="9" name="Picture 8" descr="Music_Hall_Diagonal_6_long_lines-40%-optimized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" y="5658797"/>
            <a:ext cx="12192000" cy="324115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3813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0854" y="446653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607678"/>
            <a:ext cx="8263551" cy="916512"/>
          </a:xfrm>
        </p:spPr>
        <p:txBody>
          <a:bodyPr anchor="ctr">
            <a:normAutofit/>
          </a:bodyPr>
          <a:lstStyle>
            <a:lvl1pPr algn="l">
              <a:defRPr sz="2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462" y="4466534"/>
            <a:ext cx="2463537" cy="1198800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-18854"/>
            <a:ext cx="12194117" cy="4466016"/>
          </a:xfrm>
          <a:noFill/>
        </p:spPr>
        <p:txBody>
          <a:bodyPr lIns="72000" tIns="7200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533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66533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616845"/>
            <a:ext cx="8144153" cy="916512"/>
          </a:xfrm>
        </p:spPr>
        <p:txBody>
          <a:bodyPr anchor="ctr">
            <a:normAutofit/>
          </a:bodyPr>
          <a:lstStyle>
            <a:lvl1pPr algn="l">
              <a:defRPr sz="2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7" name="Picture 6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48" y="4466534"/>
            <a:ext cx="2396197" cy="1198801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-1"/>
            <a:ext cx="12194117" cy="4466531"/>
          </a:xfrm>
          <a:noFill/>
        </p:spPr>
        <p:txBody>
          <a:bodyPr lIns="72000" tIns="7200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6966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1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1375"/>
            <a:ext cx="5206632" cy="436327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342900" indent="-342900">
              <a:buFont typeface="Arial" panose="020B0604020202020204" pitchFamily="34" charset="0"/>
              <a:buChar char="•"/>
              <a:defRPr/>
            </a:lvl2pPr>
            <a:lvl3pPr marL="344488" indent="-342900">
              <a:buFont typeface="Arial" panose="020B0604020202020204" pitchFamily="34" charset="0"/>
              <a:buChar char="•"/>
              <a:defRPr/>
            </a:lvl3pPr>
            <a:lvl4pPr marL="344488" indent="-342900">
              <a:buFont typeface="Arial" panose="020B0604020202020204" pitchFamily="34" charset="0"/>
              <a:buChar char="•"/>
              <a:defRPr/>
            </a:lvl4pPr>
            <a:lvl5pPr marL="344488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14533" y="1771375"/>
            <a:ext cx="5367867" cy="4363950"/>
          </a:xfrm>
        </p:spPr>
        <p:txBody>
          <a:bodyPr/>
          <a:lstStyle>
            <a:lvl1pPr marL="342900" indent="-342900">
              <a:buSzPct val="120000"/>
              <a:buFont typeface="Arial" panose="020B0604020202020204" pitchFamily="34" charset="0"/>
              <a:buChar char="•"/>
              <a:defRPr/>
            </a:lvl1pPr>
            <a:lvl2pPr marL="342900" indent="-342900">
              <a:buSzPct val="120000"/>
              <a:buFont typeface="Arial" panose="020B0604020202020204" pitchFamily="34" charset="0"/>
              <a:buChar char="•"/>
              <a:defRPr/>
            </a:lvl2pPr>
            <a:lvl3pPr marL="344488" indent="-342900">
              <a:buSzPct val="120000"/>
              <a:buFont typeface="Arial" panose="020B0604020202020204" pitchFamily="34" charset="0"/>
              <a:buChar char="•"/>
              <a:defRPr/>
            </a:lvl3pPr>
            <a:lvl4pPr marL="344488" indent="-342900">
              <a:buSzPct val="120000"/>
              <a:buFont typeface="Arial" panose="020B0604020202020204" pitchFamily="34" charset="0"/>
              <a:buChar char="•"/>
              <a:defRPr/>
            </a:lvl4pPr>
            <a:lvl5pPr marL="344488" indent="-342900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1" y="437942"/>
            <a:ext cx="8728079" cy="88181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4156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xt page 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342900" indent="-342900">
              <a:buFont typeface="Arial" panose="020B0604020202020204" pitchFamily="34" charset="0"/>
              <a:buChar char="•"/>
              <a:defRPr sz="2400"/>
            </a:lvl2pPr>
            <a:lvl3pPr marL="287338" indent="-285750">
              <a:buFont typeface="Arial" panose="020B0604020202020204" pitchFamily="34" charset="0"/>
              <a:buChar char="•"/>
              <a:defRPr sz="2200"/>
            </a:lvl3pPr>
            <a:lvl4pPr marL="287338" indent="-285750">
              <a:buFont typeface="Arial" panose="020B0604020202020204" pitchFamily="34" charset="0"/>
              <a:buChar char="•"/>
              <a:defRPr sz="1800"/>
            </a:lvl4pPr>
            <a:lvl5pPr marL="287338" indent="-2857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342900" indent="-342900">
              <a:buFont typeface="Arial" panose="020B0604020202020204" pitchFamily="34" charset="0"/>
              <a:buChar char="•"/>
              <a:defRPr sz="2400"/>
            </a:lvl2pPr>
            <a:lvl3pPr marL="287338" indent="-285750">
              <a:buFont typeface="Arial" panose="020B0604020202020204" pitchFamily="34" charset="0"/>
              <a:buChar char="•"/>
              <a:defRPr sz="2200"/>
            </a:lvl3pPr>
            <a:lvl4pPr marL="287338" indent="-285750">
              <a:buFont typeface="Arial" panose="020B0604020202020204" pitchFamily="34" charset="0"/>
              <a:buChar char="•"/>
              <a:defRPr sz="1800"/>
            </a:lvl4pPr>
            <a:lvl5pPr marL="287338" indent="-2857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7599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29552"/>
            <a:ext cx="10972800" cy="4363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3257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page 1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887" y="430698"/>
            <a:ext cx="1681113" cy="865429"/>
          </a:xfrm>
          <a:prstGeom prst="rect">
            <a:avLst/>
          </a:prstGeom>
        </p:spPr>
      </p:pic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10" y="0"/>
            <a:ext cx="12194117" cy="6858000"/>
          </a:xfrm>
          <a:noFill/>
        </p:spPr>
        <p:txBody>
          <a:bodyPr lIns="72000" tIns="7200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9076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544" y="1346800"/>
            <a:ext cx="12194117" cy="5505174"/>
          </a:xfrm>
          <a:noFill/>
        </p:spPr>
        <p:txBody>
          <a:bodyPr lIns="72000" tIns="7200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2634" y="1090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1" y="466223"/>
            <a:ext cx="8728079" cy="8218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1091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" y="1555750"/>
            <a:ext cx="10972800" cy="4476750"/>
          </a:xfrm>
        </p:spPr>
        <p:txBody>
          <a:bodyPr lIns="72000" tIns="72000"/>
          <a:lstStyle>
            <a:lvl1pPr>
              <a:defRPr sz="1800">
                <a:latin typeface="+mj-lt"/>
              </a:defRPr>
            </a:lvl1pPr>
          </a:lstStyle>
          <a:p>
            <a:r>
              <a:rPr lang="en-GB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Chart/graph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1" y="428515"/>
            <a:ext cx="872807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44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7634-556E-4738-BAAA-2DF7B74E63E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1F51F16-EBC2-802C-E1E4-8B54F7D5FE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bullet &amp; d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7428" y="1557211"/>
            <a:ext cx="10972800" cy="4525963"/>
          </a:xfrm>
        </p:spPr>
        <p:txBody>
          <a:bodyPr/>
          <a:lstStyle>
            <a:lvl1pPr marL="266700" indent="-266700">
              <a:buFont typeface="Arial"/>
              <a:buChar char="•"/>
              <a:defRPr sz="2800">
                <a:latin typeface="Corbel"/>
                <a:cs typeface="Corbel"/>
              </a:defRPr>
            </a:lvl1pPr>
            <a:lvl2pPr marL="612000" indent="-288000" algn="l">
              <a:buClr>
                <a:srgbClr val="FF6600"/>
              </a:buClr>
              <a:buFont typeface="Corbel" panose="020B0503020204020204" pitchFamily="34" charset="0"/>
              <a:buChar char="−"/>
              <a:defRPr sz="2400">
                <a:latin typeface="Corbel"/>
                <a:cs typeface="Corbel"/>
              </a:defRPr>
            </a:lvl2pPr>
            <a:lvl3pPr marL="813600" indent="-234000">
              <a:buFont typeface="Arial"/>
              <a:buChar char="•"/>
              <a:defRPr sz="2000">
                <a:latin typeface="Corbel"/>
                <a:cs typeface="Corbel"/>
              </a:defRPr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09774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617428" y="1557211"/>
            <a:ext cx="10972800" cy="4525963"/>
          </a:xfrm>
        </p:spPr>
        <p:txBody>
          <a:bodyPr/>
          <a:lstStyle>
            <a:lvl1pPr marL="288000" indent="-324000">
              <a:buFont typeface="+mj-lt"/>
              <a:buAutoNum type="arabicPeriod"/>
              <a:defRPr sz="2800">
                <a:latin typeface="Corbel"/>
                <a:cs typeface="Corbel"/>
              </a:defRPr>
            </a:lvl1pPr>
            <a:lvl2pPr marL="648000" indent="-288000" algn="l">
              <a:buClr>
                <a:srgbClr val="FF6600"/>
              </a:buClr>
              <a:buFont typeface="+mj-lt"/>
              <a:buAutoNum type="romanLcPeriod"/>
              <a:defRPr sz="2400" baseline="0">
                <a:latin typeface="Corbel"/>
                <a:cs typeface="Corbel"/>
              </a:defRPr>
            </a:lvl2pPr>
            <a:lvl3pPr marL="579600" indent="0">
              <a:buFont typeface="Arial"/>
              <a:buNone/>
              <a:defRPr sz="2000">
                <a:latin typeface="Corbel"/>
                <a:cs typeface="Corbe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618067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66533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Picture 6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010" y="4466534"/>
            <a:ext cx="2339636" cy="1198801"/>
          </a:xfrm>
          <a:prstGeom prst="rect">
            <a:avLst/>
          </a:prstGeom>
        </p:spPr>
      </p:pic>
      <p:pic>
        <p:nvPicPr>
          <p:cNvPr id="8" name="Picture 7" descr="Music_Hall_Diagonal_6_long_lines_white-optimized1.png"/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58702"/>
            <a:ext cx="12192000" cy="307832"/>
          </a:xfrm>
          <a:prstGeom prst="rect">
            <a:avLst/>
          </a:prstGeom>
        </p:spPr>
      </p:pic>
      <p:pic>
        <p:nvPicPr>
          <p:cNvPr id="9" name="Picture 8" descr="Music_Hall_Diagonal_6_long_lines_white-optimized1.png"/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70454"/>
            <a:ext cx="12192000" cy="3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358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217" y="6513014"/>
            <a:ext cx="430783" cy="338070"/>
          </a:xfrm>
          <a:prstGeom prst="rect">
            <a:avLst/>
          </a:prstGeom>
        </p:spPr>
        <p:txBody>
          <a:bodyPr/>
          <a:lstStyle/>
          <a:p>
            <a:fld id="{6B49BB3D-90E4-C946-BCF9-8FBC622A1A06}" type="slidenum">
              <a:rPr lang="en-GB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495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854" y="4469095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5" name="Picture 4" descr="RHULlogo_small_Lond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456" y="4468495"/>
            <a:ext cx="2402544" cy="120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2640" y="4629295"/>
            <a:ext cx="8144153" cy="9165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3016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270" y="1986860"/>
            <a:ext cx="10409279" cy="15028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4143501"/>
            <a:ext cx="12184675" cy="326623"/>
            <a:chOff x="10495" y="3091554"/>
            <a:chExt cx="9138506" cy="244967"/>
          </a:xfrm>
        </p:grpSpPr>
        <p:pic>
          <p:nvPicPr>
            <p:cNvPr id="12" name="Picture 11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9" t="1132" r="1609" b="50000"/>
            <a:stretch/>
          </p:blipFill>
          <p:spPr>
            <a:xfrm>
              <a:off x="2749476" y="3091554"/>
              <a:ext cx="6399525" cy="244967"/>
            </a:xfrm>
            <a:prstGeom prst="rect">
              <a:avLst/>
            </a:prstGeom>
          </p:spPr>
        </p:pic>
        <p:pic>
          <p:nvPicPr>
            <p:cNvPr id="13" name="Picture 12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94" r="3698" b="51131"/>
            <a:stretch/>
          </p:blipFill>
          <p:spPr>
            <a:xfrm>
              <a:off x="10495" y="3091554"/>
              <a:ext cx="2841940" cy="24496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0" y="5670989"/>
            <a:ext cx="12184675" cy="326623"/>
            <a:chOff x="10495" y="3091554"/>
            <a:chExt cx="9138506" cy="244967"/>
          </a:xfrm>
        </p:grpSpPr>
        <p:pic>
          <p:nvPicPr>
            <p:cNvPr id="15" name="Picture 14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9" t="1132" r="1609" b="50000"/>
            <a:stretch/>
          </p:blipFill>
          <p:spPr>
            <a:xfrm>
              <a:off x="2749476" y="3091554"/>
              <a:ext cx="6399525" cy="244967"/>
            </a:xfrm>
            <a:prstGeom prst="rect">
              <a:avLst/>
            </a:prstGeom>
          </p:spPr>
        </p:pic>
        <p:pic>
          <p:nvPicPr>
            <p:cNvPr id="16" name="Picture 15" descr="Music_Hall_Diagonal_6_long_lines_white-optimized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94" r="3698" b="51131"/>
            <a:stretch/>
          </p:blipFill>
          <p:spPr>
            <a:xfrm>
              <a:off x="10495" y="3091554"/>
              <a:ext cx="2841940" cy="24496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2" y="4469095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/>
          <a:lstStyle>
            <a:lvl1pPr marL="0" indent="0" algn="l">
              <a:spcBef>
                <a:spcPts val="667"/>
              </a:spcBef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8" name="Picture 7" descr="RHULlogo_small_Lond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6" y="4468495"/>
            <a:ext cx="2402544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6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Pr>
        <a:solidFill>
          <a:srgbClr val="171D2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1"/>
            <a:ext cx="12194117" cy="4132140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" y="4132141"/>
            <a:ext cx="12203141" cy="332156"/>
            <a:chOff x="-8356" y="3302274"/>
            <a:chExt cx="9152356" cy="249117"/>
          </a:xfrm>
        </p:grpSpPr>
        <p:pic>
          <p:nvPicPr>
            <p:cNvPr id="12" name="Picture 11" descr="Music_Hall_Diagonal_6_long_lines-40%-optimized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46"/>
            <a:stretch/>
          </p:blipFill>
          <p:spPr>
            <a:xfrm>
              <a:off x="2115873" y="3302274"/>
              <a:ext cx="7028127" cy="249117"/>
            </a:xfrm>
            <a:prstGeom prst="rect">
              <a:avLst/>
            </a:prstGeom>
          </p:spPr>
        </p:pic>
        <p:pic>
          <p:nvPicPr>
            <p:cNvPr id="13" name="Picture 12" descr="Music_Hall_Diagonal_6_long_lines-40%-optimized1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2" r="3593" b="48546"/>
            <a:stretch/>
          </p:blipFill>
          <p:spPr>
            <a:xfrm>
              <a:off x="-8356" y="3302274"/>
              <a:ext cx="2135419" cy="24911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11141" y="5667938"/>
            <a:ext cx="12203141" cy="332156"/>
            <a:chOff x="-8356" y="3302274"/>
            <a:chExt cx="9152356" cy="249117"/>
          </a:xfrm>
        </p:grpSpPr>
        <p:pic>
          <p:nvPicPr>
            <p:cNvPr id="15" name="Picture 14" descr="Music_Hall_Diagonal_6_long_lines-40%-optimized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46"/>
            <a:stretch/>
          </p:blipFill>
          <p:spPr>
            <a:xfrm>
              <a:off x="2115873" y="3302274"/>
              <a:ext cx="7028127" cy="249117"/>
            </a:xfrm>
            <a:prstGeom prst="rect">
              <a:avLst/>
            </a:prstGeom>
          </p:spPr>
        </p:pic>
        <p:pic>
          <p:nvPicPr>
            <p:cNvPr id="16" name="Picture 15" descr="Music_Hall_Diagonal_6_long_lines-40%-optimized1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2" r="3593" b="48546"/>
            <a:stretch/>
          </p:blipFill>
          <p:spPr>
            <a:xfrm>
              <a:off x="-8356" y="3302274"/>
              <a:ext cx="2135419" cy="24911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 userDrawn="1"/>
        </p:nvSpPr>
        <p:spPr>
          <a:xfrm>
            <a:off x="2" y="4466788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pic>
        <p:nvPicPr>
          <p:cNvPr id="8" name="Picture 7" descr="RHULlogo_small_Lond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6" y="4466188"/>
            <a:ext cx="2402544" cy="1200000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/>
          <a:lstStyle>
            <a:lvl1pPr marL="0" indent="0" algn="l">
              <a:spcBef>
                <a:spcPts val="667"/>
              </a:spcBef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9036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854" y="4469095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pic>
        <p:nvPicPr>
          <p:cNvPr id="5" name="Picture 4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6" y="4468495"/>
            <a:ext cx="2402544" cy="120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2640" y="4629295"/>
            <a:ext cx="8144153" cy="9165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27961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rgbClr val="171D2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446336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2640" y="4629295"/>
            <a:ext cx="8144153" cy="9165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8" name="Picture 7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6" y="4462764"/>
            <a:ext cx="2402544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28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1375"/>
            <a:ext cx="5206632" cy="436327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B3D-90E4-C946-BCF9-8FBC622A1A0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14533" y="1771375"/>
            <a:ext cx="5367867" cy="4363951"/>
          </a:xfrm>
        </p:spPr>
        <p:txBody>
          <a:bodyPr/>
          <a:lstStyle>
            <a:lvl1pPr marL="380990" indent="-380990">
              <a:buSzPct val="120000"/>
              <a:buFont typeface="Wingdings" charset="2"/>
              <a:buChar char="§"/>
              <a:defRPr/>
            </a:lvl1pPr>
            <a:lvl2pPr marL="380990" indent="-380990">
              <a:buSzPct val="120000"/>
              <a:buFont typeface="Wingdings" charset="2"/>
              <a:buChar char="§"/>
              <a:defRPr/>
            </a:lvl2pPr>
            <a:lvl3pPr marL="230712" indent="-228594">
              <a:buSzPct val="120000"/>
              <a:buFont typeface="Wingdings" charset="2"/>
              <a:buChar char="§"/>
              <a:defRPr/>
            </a:lvl3pPr>
            <a:lvl4pPr marL="230712" indent="-228594">
              <a:buSzPct val="120000"/>
              <a:buFont typeface="Wingdings" charset="2"/>
              <a:buChar char="§"/>
              <a:defRPr/>
            </a:lvl4pPr>
            <a:lvl5pPr marL="230712" indent="-228594">
              <a:buSzPct val="120000"/>
              <a:buFont typeface="Wingdings" charset="2"/>
              <a:buChar char="§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6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957" y="1216404"/>
            <a:ext cx="11513079" cy="2726946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04C9-847A-461D-AF34-1376BF532AA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14B874C6-1735-F0F8-0EA2-D80E3640D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59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2989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29553"/>
            <a:ext cx="10972800" cy="436327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68992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page 1">
    <p:bg>
      <p:bgPr>
        <a:solidFill>
          <a:srgbClr val="171D2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2117" y="0"/>
            <a:ext cx="12194117" cy="6858000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pic>
        <p:nvPicPr>
          <p:cNvPr id="6" name="Picture 5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511" y="430696"/>
            <a:ext cx="1846216" cy="922131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79217" y="6371915"/>
            <a:ext cx="288000" cy="288000"/>
          </a:xfrm>
        </p:spPr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4618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page band at bottom">
    <p:bg>
      <p:bgPr>
        <a:solidFill>
          <a:srgbClr val="171D2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79217" y="6371915"/>
            <a:ext cx="288000" cy="288000"/>
          </a:xfrm>
        </p:spPr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343263"/>
            <a:ext cx="12192000" cy="9133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7E99A9"/>
              </a:solidFill>
            </a:endParaRPr>
          </a:p>
        </p:txBody>
      </p:sp>
      <p:pic>
        <p:nvPicPr>
          <p:cNvPr id="14" name="Picture 13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23" y="5343944"/>
            <a:ext cx="1825933" cy="912000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5249492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" y="579269"/>
            <a:ext cx="5206632" cy="436327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3"/>
          </p:nvPr>
        </p:nvSpPr>
        <p:spPr>
          <a:xfrm>
            <a:off x="6214533" y="579269"/>
            <a:ext cx="5367867" cy="4363951"/>
          </a:xfrm>
        </p:spPr>
        <p:txBody>
          <a:bodyPr/>
          <a:lstStyle>
            <a:lvl1pPr marL="380990" indent="-380990">
              <a:buSzPct val="120000"/>
              <a:buFont typeface="Wingdings" charset="2"/>
              <a:buChar char="§"/>
              <a:defRPr/>
            </a:lvl1pPr>
            <a:lvl2pPr marL="380990" indent="-380990">
              <a:buSzPct val="120000"/>
              <a:buFont typeface="Wingdings" charset="2"/>
              <a:buChar char="§"/>
              <a:defRPr/>
            </a:lvl2pPr>
            <a:lvl3pPr marL="230712" indent="-228594">
              <a:buSzPct val="120000"/>
              <a:buFont typeface="Wingdings" charset="2"/>
              <a:buChar char="§"/>
              <a:defRPr/>
            </a:lvl3pPr>
            <a:lvl4pPr marL="230712" indent="-228594">
              <a:buSzPct val="120000"/>
              <a:buFont typeface="Wingdings" charset="2"/>
              <a:buChar char="§"/>
              <a:defRPr/>
            </a:lvl4pPr>
            <a:lvl5pPr marL="230712" indent="-228594">
              <a:buSzPct val="120000"/>
              <a:buFont typeface="Wingdings" charset="2"/>
              <a:buChar char="§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46237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2117" y="1365654"/>
            <a:ext cx="12194117" cy="5505175"/>
          </a:xfrm>
          <a:noFill/>
        </p:spPr>
        <p:txBody>
          <a:bodyPr lIns="72000" tIns="72000"/>
          <a:lstStyle/>
          <a:p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02634" y="109035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79217" y="6371915"/>
            <a:ext cx="288000" cy="288000"/>
          </a:xfrm>
        </p:spPr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4121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" y="1555750"/>
            <a:ext cx="10972800" cy="4476751"/>
          </a:xfrm>
        </p:spPr>
        <p:txBody>
          <a:bodyPr lIns="72000" tIns="72000"/>
          <a:lstStyle>
            <a:lvl1pPr>
              <a:defRPr sz="2400"/>
            </a:lvl1pPr>
          </a:lstStyle>
          <a:p>
            <a:r>
              <a:rPr lang="en-GB" sz="3467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Chart/graph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9217" y="6371915"/>
            <a:ext cx="288000" cy="288000"/>
          </a:xfrm>
        </p:spPr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1898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cascading bullets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29553"/>
            <a:ext cx="10972800" cy="4363279"/>
          </a:xfrm>
        </p:spPr>
        <p:txBody>
          <a:bodyPr/>
          <a:lstStyle>
            <a:lvl1pPr marL="355191" indent="-355191">
              <a:buFont typeface="Arial"/>
              <a:buChar char="•"/>
              <a:defRPr sz="3733"/>
            </a:lvl1pPr>
            <a:lvl2pPr marL="748781" indent="-331192">
              <a:buClr>
                <a:srgbClr val="DA5120"/>
              </a:buClr>
              <a:buFont typeface="Lucida Grande"/>
              <a:buChar char="-"/>
              <a:defRPr sz="3200"/>
            </a:lvl2pPr>
            <a:lvl3pPr marL="1084773" indent="-311992">
              <a:buClr>
                <a:srgbClr val="171D23"/>
              </a:buClr>
              <a:buFont typeface="Wingdings" charset="2"/>
              <a:buChar char="§"/>
              <a:defRPr sz="2667"/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2164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617428" y="1557211"/>
            <a:ext cx="10972800" cy="4525963"/>
          </a:xfrm>
        </p:spPr>
        <p:txBody>
          <a:bodyPr/>
          <a:lstStyle>
            <a:lvl1pPr marL="383990" indent="-431989">
              <a:buFont typeface="+mj-lt"/>
              <a:buAutoNum type="arabicPeriod"/>
              <a:defRPr sz="3733">
                <a:latin typeface="Corbel"/>
                <a:cs typeface="Corbel"/>
              </a:defRPr>
            </a:lvl1pPr>
            <a:lvl2pPr marL="863978" indent="-383990" algn="l">
              <a:buClr>
                <a:srgbClr val="FF6600"/>
              </a:buClr>
              <a:buFont typeface="+mj-lt"/>
              <a:buAutoNum type="romanLcPeriod"/>
              <a:defRPr sz="3200">
                <a:latin typeface="Corbel"/>
                <a:cs typeface="Corbel"/>
              </a:defRPr>
            </a:lvl2pPr>
            <a:lvl3pPr marL="772781" indent="0">
              <a:buFont typeface="Arial"/>
              <a:buNone/>
              <a:defRPr sz="2667">
                <a:latin typeface="Corbel"/>
                <a:cs typeface="Corbel"/>
              </a:defRPr>
            </a:lvl3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9217" y="6371915"/>
            <a:ext cx="288000" cy="288000"/>
          </a:xfrm>
        </p:spPr>
        <p:txBody>
          <a:bodyPr/>
          <a:lstStyle>
            <a:lvl1pPr>
              <a:defRPr sz="1067"/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5757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4466535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pic>
        <p:nvPicPr>
          <p:cNvPr id="6" name="Picture 5" descr="RHULlogo_small_Lond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6" y="4470455"/>
            <a:ext cx="2402544" cy="12000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4150064"/>
            <a:ext cx="12192000" cy="1847547"/>
            <a:chOff x="0" y="3112548"/>
            <a:chExt cx="9144000" cy="138566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" y="3351821"/>
              <a:ext cx="9143999" cy="899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 dirty="0"/>
            </a:p>
          </p:txBody>
        </p:sp>
        <p:pic>
          <p:nvPicPr>
            <p:cNvPr id="12" name="Picture 11" descr="RHULlogo_small_London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092" y="3351371"/>
              <a:ext cx="1801908" cy="9000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 userDrawn="1"/>
          </p:nvGrpSpPr>
          <p:grpSpPr>
            <a:xfrm>
              <a:off x="0" y="3112548"/>
              <a:ext cx="9138506" cy="244967"/>
              <a:chOff x="10495" y="3091554"/>
              <a:chExt cx="9138506" cy="244967"/>
            </a:xfrm>
          </p:grpSpPr>
          <p:pic>
            <p:nvPicPr>
              <p:cNvPr id="17" name="Picture 16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09" t="1132" r="1609" b="50000"/>
              <a:stretch/>
            </p:blipFill>
            <p:spPr>
              <a:xfrm>
                <a:off x="2749476" y="3091554"/>
                <a:ext cx="6399525" cy="244967"/>
              </a:xfrm>
              <a:prstGeom prst="rect">
                <a:avLst/>
              </a:prstGeom>
            </p:spPr>
          </p:pic>
          <p:pic>
            <p:nvPicPr>
              <p:cNvPr id="18" name="Picture 17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94" r="3698" b="51131"/>
              <a:stretch/>
            </p:blipFill>
            <p:spPr>
              <a:xfrm>
                <a:off x="10495" y="3091554"/>
                <a:ext cx="2841940" cy="244967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 userDrawn="1"/>
          </p:nvGrpSpPr>
          <p:grpSpPr>
            <a:xfrm>
              <a:off x="0" y="4253241"/>
              <a:ext cx="9138506" cy="244967"/>
              <a:chOff x="10495" y="3091554"/>
              <a:chExt cx="9138506" cy="244967"/>
            </a:xfrm>
          </p:grpSpPr>
          <p:pic>
            <p:nvPicPr>
              <p:cNvPr id="15" name="Picture 14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09" t="1132" r="1609" b="50000"/>
              <a:stretch/>
            </p:blipFill>
            <p:spPr>
              <a:xfrm>
                <a:off x="2749476" y="3091554"/>
                <a:ext cx="6399525" cy="244967"/>
              </a:xfrm>
              <a:prstGeom prst="rect">
                <a:avLst/>
              </a:prstGeom>
            </p:spPr>
          </p:pic>
          <p:pic>
            <p:nvPicPr>
              <p:cNvPr id="16" name="Picture 15" descr="Music_Hall_Diagonal_6_long_lines_white-optimized1.png"/>
              <p:cNvPicPr>
                <a:picLocks noChangeAspect="1"/>
              </p:cNvPicPr>
              <p:nvPr userDrawn="1"/>
            </p:nvPicPr>
            <p:blipFill rotWithShape="1"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94" r="3698" b="51131"/>
              <a:stretch/>
            </p:blipFill>
            <p:spPr>
              <a:xfrm>
                <a:off x="10495" y="3091554"/>
                <a:ext cx="2841940" cy="2449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956943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31215"/>
            <a:ext cx="12192000" cy="909270"/>
          </a:xfrm>
          <a:prstGeom prst="rect">
            <a:avLst/>
          </a:prstGeom>
          <a:solidFill>
            <a:srgbClr val="263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7E99A9"/>
              </a:solidFill>
            </a:endParaRPr>
          </a:p>
        </p:txBody>
      </p:sp>
      <p:pic>
        <p:nvPicPr>
          <p:cNvPr id="8" name="Picture 7" descr="RHUL_Master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281" y="430695"/>
            <a:ext cx="1830255" cy="90978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6808" y="222807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465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me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0904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A049D-102C-453B-AE58-353BEFD6DAD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1373CDA-6E9A-14FF-5E65-19FEF7AEF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7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1088-2E0B-49C9-A797-E05B4D5A8BFE}" type="datetimeFigureOut">
              <a:rPr lang="en-GB" smtClean="0">
                <a:solidFill>
                  <a:srgbClr val="202A30">
                    <a:tint val="75000"/>
                  </a:srgbClr>
                </a:solidFill>
              </a:rPr>
              <a:pPr/>
              <a:t>27/10/2025</a:t>
            </a:fld>
            <a:endParaRPr lang="en-GB" dirty="0">
              <a:solidFill>
                <a:srgbClr val="202A3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202A3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FE56-C6C8-4A7C-99D7-5112FE375AD4}" type="slidenum">
              <a:rPr lang="en-GB" smtClean="0">
                <a:solidFill>
                  <a:srgbClr val="202A3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202A3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69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i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4515-3BB2-4A78-9838-2B787226A4F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60CA8A88-F9D7-FC44-F442-F65738E56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3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7D-21BA-4695-A967-36A733CE761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D7DE2E0-7ACF-7A15-23D6-D6A9858FB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8640762" cy="2709862"/>
          </a:xfrm>
          <a:prstGeom prst="rect">
            <a:avLst/>
          </a:prstGeom>
        </p:spPr>
        <p:txBody>
          <a:bodyPr anchor="b"/>
          <a:lstStyle>
            <a:lvl1pPr algn="l"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8640763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8F830-5EBE-4014-9318-1D138945FE59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</a:t>
            </a:r>
            <a:br>
              <a:rPr lang="en-GB" dirty="0"/>
            </a:br>
            <a:r>
              <a:rPr lang="en-GB" dirty="0"/>
              <a:t>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275431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397943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5455-3E26-4406-8BB7-844AA09143E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0" name="Picture 3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06167AD-0F6B-C35D-403E-F34D7F478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00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D0EB3-77B3-4764-8B85-E534B1B5193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8BF8EC6-5189-782E-2961-7FD2CC1720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3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ed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041" y="4047688"/>
            <a:ext cx="11533997" cy="241978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118E-B22D-4940-9B77-6B7B3D23A9B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8C98-7AF8-401B-A651-90649157985C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508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566B-4144-43DC-8871-ECAA6854BA6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D2A7D4F-642C-E407-2566-9ADE6EDB10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86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4135-5300-4DD2-9364-19112A2BC95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926C8DB-5256-AEED-F692-E404021888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0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65268F-0C5D-4466-8532-687BFDF5825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3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003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34BBE9FA-265F-484C-B530-4AD9574AE64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636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7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5605961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A7C90AB2-E1FA-B10F-1BAC-BAB208508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3" y="1808163"/>
            <a:ext cx="7045426" cy="2676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0" name="object 538">
            <a:extLst>
              <a:ext uri="{FF2B5EF4-FFF2-40B4-BE49-F238E27FC236}">
                <a16:creationId xmlns:a16="http://schemas.microsoft.com/office/drawing/2014/main" id="{626AF0F6-6B73-D393-313A-DA7F9D5002C0}"/>
              </a:ext>
            </a:extLst>
          </p:cNvPr>
          <p:cNvSpPr/>
          <p:nvPr userDrawn="1"/>
        </p:nvSpPr>
        <p:spPr>
          <a:xfrm>
            <a:off x="7540926" y="296678"/>
            <a:ext cx="4153979" cy="4153979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Picture Placeholder 35">
            <a:extLst>
              <a:ext uri="{FF2B5EF4-FFF2-40B4-BE49-F238E27FC236}">
                <a16:creationId xmlns:a16="http://schemas.microsoft.com/office/drawing/2014/main" id="{F55EF92A-30AD-C24F-50DF-E591376B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8927" y="352569"/>
            <a:ext cx="3849589" cy="4035679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34CED37F-B7A1-E48A-7C2C-49D40BCF2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186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123F19E0-4A4C-567D-D8EE-938B34CCE8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1053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1" name="Text Placeholder 45">
            <a:extLst>
              <a:ext uri="{FF2B5EF4-FFF2-40B4-BE49-F238E27FC236}">
                <a16:creationId xmlns:a16="http://schemas.microsoft.com/office/drawing/2014/main" id="{4B18127B-1BA5-0C72-3FCA-7CF72EC7AF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5920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2" name="Text Placeholder 45">
            <a:extLst>
              <a:ext uri="{FF2B5EF4-FFF2-40B4-BE49-F238E27FC236}">
                <a16:creationId xmlns:a16="http://schemas.microsoft.com/office/drawing/2014/main" id="{1AF77F44-57BB-9ED9-F70A-E7ACFF0E22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0787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5" name="Text Placeholder 45">
            <a:extLst>
              <a:ext uri="{FF2B5EF4-FFF2-40B4-BE49-F238E27FC236}">
                <a16:creationId xmlns:a16="http://schemas.microsoft.com/office/drawing/2014/main" id="{1220EF07-0CF9-8EB6-64AD-AFF747BAF0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5654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8AC8B454-2652-F20A-6427-FC1DF9636B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40519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946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05C878D-491A-9686-FC60-20CE6C9F6F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1539" y="0"/>
            <a:ext cx="6238874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539" y="3467100"/>
            <a:ext cx="6238874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629440-2E1E-2990-50ED-4BC3222E1071}"/>
              </a:ext>
            </a:extLst>
          </p:cNvPr>
          <p:cNvGrpSpPr/>
          <p:nvPr userDrawn="1"/>
        </p:nvGrpSpPr>
        <p:grpSpPr>
          <a:xfrm>
            <a:off x="337896" y="255898"/>
            <a:ext cx="2600765" cy="1983689"/>
            <a:chOff x="337896" y="255898"/>
            <a:chExt cx="2600765" cy="1983689"/>
          </a:xfrm>
        </p:grpSpPr>
        <p:pic>
          <p:nvPicPr>
            <p:cNvPr id="36" name="Picture 35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C7F2EC90-7A81-1BC4-6DD2-E690D6C9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08"/>
            <a:stretch/>
          </p:blipFill>
          <p:spPr>
            <a:xfrm>
              <a:off x="337896" y="255898"/>
              <a:ext cx="442689" cy="1983689"/>
            </a:xfrm>
            <a:prstGeom prst="rect">
              <a:avLst/>
            </a:prstGeom>
          </p:spPr>
        </p:pic>
        <p:pic>
          <p:nvPicPr>
            <p:cNvPr id="37" name="Picture 36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4F2CACC8-9ECB-5B60-D791-3B60F4D1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55" r="453"/>
            <a:stretch/>
          </p:blipFill>
          <p:spPr>
            <a:xfrm>
              <a:off x="2495972" y="255898"/>
              <a:ext cx="442689" cy="1983689"/>
            </a:xfrm>
            <a:prstGeom prst="rect">
              <a:avLst/>
            </a:prstGeom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OUR</a:t>
            </a:r>
            <a:br>
              <a:rPr lang="en-US" dirty="0"/>
            </a:br>
            <a:r>
              <a:rPr lang="en-US" dirty="0"/>
              <a:t>STUDENTS</a:t>
            </a:r>
            <a:endParaRPr lang="en-GB" dirty="0"/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7357DA7A-62D3-000D-27BC-0176F6FBE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1842805F-62D5-35F7-29A1-B9481A20C5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3" name="Text Placeholder 56">
            <a:extLst>
              <a:ext uri="{FF2B5EF4-FFF2-40B4-BE49-F238E27FC236}">
                <a16:creationId xmlns:a16="http://schemas.microsoft.com/office/drawing/2014/main" id="{C78F89B0-25BA-5076-003C-95D5A64B5F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5" name="Text Placeholder 56">
            <a:extLst>
              <a:ext uri="{FF2B5EF4-FFF2-40B4-BE49-F238E27FC236}">
                <a16:creationId xmlns:a16="http://schemas.microsoft.com/office/drawing/2014/main" id="{6AF5567D-083B-7406-5A37-F95F9F371B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6294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77743" y="0"/>
            <a:ext cx="3612669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79330" y="3465292"/>
            <a:ext cx="3612670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FACTS &amp; </a:t>
            </a:r>
            <a:br>
              <a:rPr lang="en-US" dirty="0"/>
            </a:br>
            <a:r>
              <a:rPr lang="en-US" dirty="0"/>
              <a:t>FIGURES</a:t>
            </a:r>
            <a:endParaRPr lang="en-GB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095BC4A-7B89-4173-3FED-3672425AD7E9}"/>
              </a:ext>
            </a:extLst>
          </p:cNvPr>
          <p:cNvGrpSpPr/>
          <p:nvPr userDrawn="1"/>
        </p:nvGrpSpPr>
        <p:grpSpPr>
          <a:xfrm>
            <a:off x="334962" y="261588"/>
            <a:ext cx="2616264" cy="1985029"/>
            <a:chOff x="334963" y="372713"/>
            <a:chExt cx="2616264" cy="1985029"/>
          </a:xfrm>
        </p:grpSpPr>
        <p:pic>
          <p:nvPicPr>
            <p:cNvPr id="143" name="Picture 142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63E4A4A4-4252-86E7-7A3F-ED3D47F1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91"/>
            <a:stretch/>
          </p:blipFill>
          <p:spPr>
            <a:xfrm>
              <a:off x="334963" y="374142"/>
              <a:ext cx="490227" cy="1983600"/>
            </a:xfrm>
            <a:prstGeom prst="rect">
              <a:avLst/>
            </a:prstGeom>
          </p:spPr>
        </p:pic>
        <p:pic>
          <p:nvPicPr>
            <p:cNvPr id="144" name="Picture 143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9E61D31B-8239-BA0A-507D-AC967AD8E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1" r="-980"/>
            <a:stretch/>
          </p:blipFill>
          <p:spPr>
            <a:xfrm>
              <a:off x="2461000" y="372713"/>
              <a:ext cx="490227" cy="1983600"/>
            </a:xfrm>
            <a:prstGeom prst="rect">
              <a:avLst/>
            </a:prstGeom>
          </p:spPr>
        </p:pic>
      </p:grpSp>
      <p:sp>
        <p:nvSpPr>
          <p:cNvPr id="24" name="Text Placeholder 56">
            <a:extLst>
              <a:ext uri="{FF2B5EF4-FFF2-40B4-BE49-F238E27FC236}">
                <a16:creationId xmlns:a16="http://schemas.microsoft.com/office/drawing/2014/main" id="{13625DB3-30A3-5D97-8A83-27AD4C523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E326C95D-A321-4FCD-8394-1B9338AB45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6" name="Text Placeholder 56">
            <a:extLst>
              <a:ext uri="{FF2B5EF4-FFF2-40B4-BE49-F238E27FC236}">
                <a16:creationId xmlns:a16="http://schemas.microsoft.com/office/drawing/2014/main" id="{F41B4EAE-35D1-24E0-AEF9-73527D6320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F64C3612-B4B6-1297-007F-EAFD6E7C7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8" name="Text Placeholder 56">
            <a:extLst>
              <a:ext uri="{FF2B5EF4-FFF2-40B4-BE49-F238E27FC236}">
                <a16:creationId xmlns:a16="http://schemas.microsoft.com/office/drawing/2014/main" id="{45D32F45-9DA4-5CC9-0090-BB770343C0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9" name="Text Placeholder 56">
            <a:extLst>
              <a:ext uri="{FF2B5EF4-FFF2-40B4-BE49-F238E27FC236}">
                <a16:creationId xmlns:a16="http://schemas.microsoft.com/office/drawing/2014/main" id="{323B766E-6D78-2E94-1179-5BF1F7A68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67985" y="260349"/>
            <a:ext cx="2608262" cy="4078002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0" name="Text Placeholder 56">
            <a:extLst>
              <a:ext uri="{FF2B5EF4-FFF2-40B4-BE49-F238E27FC236}">
                <a16:creationId xmlns:a16="http://schemas.microsoft.com/office/drawing/2014/main" id="{9AA57EE1-0F11-9EB2-9989-BE8EA5C139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67985" y="4458468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8464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9CE6-9D71-47F5-83F7-319B0DB231F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31C0232-DBA5-EFE7-8083-39F0AB6602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4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lain Orang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E854-C2F4-4943-8B23-EE6963A9574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 dirty="0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CC48-DC47-44FF-8499-F8A1086094CE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900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AB26EA4-7C20-4E81-A8A1-A896C3C7CD6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6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D4E6FB9-B9B9-4FF9-AD66-C195AAC7159D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8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5854-8BE3-8BE0-4932-306893EA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9793286" cy="1152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8B81-6839-93E3-C261-CF1608924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08163"/>
            <a:ext cx="5616575" cy="4681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BF751-CE96-F3A2-6C06-9C3F3EBB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808163"/>
            <a:ext cx="5616573" cy="46815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61F79-6D98-673A-2273-81358625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BE841-E5BC-41C5-A698-2402972339E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6A573-4454-31E1-AA42-C109B303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69099-7A28-6B05-0DB4-3B2CEC3D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469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6422-DC7E-473A-AA2E-99369648971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12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700D-A7CE-45B9-9BF7-F16B57CE242C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7" cy="5397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09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1ACA-DAB8-4D69-ACCA-C147245CFCFD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310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361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42986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2211386"/>
            <a:ext cx="384952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751136"/>
            <a:ext cx="3836890" cy="3738564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84952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F2DED2F6-D856-0008-6ADA-191FF82D99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0563" y="280458"/>
            <a:ext cx="7334250" cy="6209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41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9653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9793287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E8D370-0552-46BE-11A1-4D86758D885C}"/>
              </a:ext>
            </a:extLst>
          </p:cNvPr>
          <p:cNvGrpSpPr/>
          <p:nvPr userDrawn="1"/>
        </p:nvGrpSpPr>
        <p:grpSpPr>
          <a:xfrm>
            <a:off x="324373" y="1572938"/>
            <a:ext cx="3032939" cy="3845631"/>
            <a:chOff x="334962" y="1667543"/>
            <a:chExt cx="3006408" cy="38119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D98504-CD4D-4122-94F2-11CB6276E859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37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C7EE1AE-E07A-0F4F-2FBB-5092D7453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3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08C4D2C-7B3F-CC83-B639-9CFE578F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F20C3A-A59E-0D21-7CDD-72F0649ADFDD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35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DC30828-38D2-69BF-D5FD-B7EA70810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3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C921F9C-B96F-9A8A-1DF2-CAF928FE8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B6A92E-64B9-63CB-BB39-726DE5209007}"/>
              </a:ext>
            </a:extLst>
          </p:cNvPr>
          <p:cNvGrpSpPr/>
          <p:nvPr userDrawn="1"/>
        </p:nvGrpSpPr>
        <p:grpSpPr>
          <a:xfrm>
            <a:off x="6129403" y="1572938"/>
            <a:ext cx="3032939" cy="3845631"/>
            <a:chOff x="334962" y="1667543"/>
            <a:chExt cx="3006408" cy="38119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63D6E7E-F1F9-AF04-75AF-36D0D3CB41BA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4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56D87A1-B131-2D2C-BB58-A2FE2B221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4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E8D396F-A6A0-E758-DC3F-AFD569A01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AD7EDB-A6FE-36F1-0260-31D30CE97655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43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922040A-E7CB-7CA8-EB9D-04D54A7CA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44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47077DB-AA6D-1246-840B-CA4809819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851551E-6DFC-4096-AFB1-48A881E3FC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32411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4" name="Picture Placeholder 20">
            <a:extLst>
              <a:ext uri="{FF2B5EF4-FFF2-40B4-BE49-F238E27FC236}">
                <a16:creationId xmlns:a16="http://schemas.microsoft.com/office/drawing/2014/main" id="{64D61B43-F887-2667-254A-4A60CC58F4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6700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Picture Placeholder 20">
            <a:extLst>
              <a:ext uri="{FF2B5EF4-FFF2-40B4-BE49-F238E27FC236}">
                <a16:creationId xmlns:a16="http://schemas.microsoft.com/office/drawing/2014/main" id="{4349E949-12D3-2562-D51E-1DED3022A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6247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B0893DD-FA99-03E7-B78A-9208555A47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4963" y="5578570"/>
            <a:ext cx="302234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Company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A79DDEE-F745-1950-F2E6-3ECF3ABFC7E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9403" y="5578570"/>
            <a:ext cx="303293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Company </a:t>
            </a:r>
          </a:p>
        </p:txBody>
      </p:sp>
    </p:spTree>
    <p:extLst>
      <p:ext uri="{BB962C8B-B14F-4D97-AF65-F5344CB8AC3E}">
        <p14:creationId xmlns:p14="http://schemas.microsoft.com/office/powerpoint/2010/main" val="246745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-24138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45764"/>
            <a:ext cx="11522074" cy="2697585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BE9A4D-7BAD-43BF-B1B0-8C8D32A19F3C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F7EB38F1-3072-C29E-C948-C00C0839D9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57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3B9-E62A-499E-8DA6-9CBDDF550C0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78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733F-2BBB-4E75-AF46-F52B81239C4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318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5751B4C-D6B9-4A64-80B4-B76C832EDF4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411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D93E7-D249-49EB-BC1D-E6790CB910C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69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1A5BF-6E00-45CF-8B84-AB448D7D2526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033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AD5A7-080C-40B4-9157-62A6BB31272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68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B68D1E-7733-42F4-9F29-8CA9AB10B19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85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069B-473D-4376-B2D3-D5D20DCCA17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008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E96C-918F-4E1D-82AF-070BD42E787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71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0E1CC-DE25-82AB-EE93-57FC9E8F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AE96-CE74-44CE-BD53-3A61803E4CD1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1D152-B614-D3EE-9C09-6F3B2A8B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FAA8-0F79-D975-3142-CE11FDAE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84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Title with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8A1855-AFD6-4FF6-ACC4-66C76FC162E1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8CEABA84-32C7-1A17-02E4-1315448E35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923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9C471D-4509-41A5-988C-FB90D867BE9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50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F878D5-0402-47E4-B55E-BE032B004C7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642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7BAB12-FAFD-4807-B50F-801A02DBD586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125496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5B8F78-CE03-48FA-A204-481E2D21AF1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56FB82C-11E7-FB15-924A-D75735706D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34963" y="6597650"/>
            <a:ext cx="3246437" cy="260350"/>
          </a:xfrm>
        </p:spPr>
        <p:txBody>
          <a:bodyPr/>
          <a:lstStyle/>
          <a:p>
            <a:fld id="{A3B31881-7108-4F59-AC18-16067D94EA2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F0CAEC1-350A-CC37-438D-EB1108A776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597650"/>
            <a:ext cx="4114800" cy="260350"/>
          </a:xfrm>
        </p:spPr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DFA3AF0-9BA2-750E-6443-95A19628E8F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597650"/>
            <a:ext cx="3246438" cy="260350"/>
          </a:xfrm>
        </p:spPr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2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2C73EA1-2754-C20F-DCDE-E210F692E3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34963" y="6597650"/>
            <a:ext cx="3246437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9DDD5-D8BD-4508-9FC7-21C15BBCA6A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47EB204-3FC5-0331-FB12-0CFB5FB022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97650"/>
            <a:ext cx="4114800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38D2018-7053-18BD-4BB0-F2FBDCF4AF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597650"/>
            <a:ext cx="3246438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2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7917C0-CE50-4CCF-A727-E0DECF7946B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1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8FA7C-28B1-4DC9-84EC-4D9DFED6DBE9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E46555F-F878-4A70-299B-A0329E091A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E17FA-BFEB-F0BC-A268-58526787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4B273C-4449-42BF-9920-0DF3266EDCF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16B65-13D0-216E-86B0-FB7A5EAD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5C89-1AEC-1C08-4613-984B7508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9B0F03-1B72-47F6-96D3-B3EE7E24C0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F8178-5A75-6F79-2DD9-5319D6F4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B750951-B45A-5DED-3F24-E8C189D222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40199A9D-07CE-F475-112B-B1F40EAE14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5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 dirty="0"/>
          </a:p>
        </p:txBody>
      </p:sp>
      <p:sp>
        <p:nvSpPr>
          <p:cNvPr id="73" name="Text Placeholder 64">
            <a:extLst>
              <a:ext uri="{FF2B5EF4-FFF2-40B4-BE49-F238E27FC236}">
                <a16:creationId xmlns:a16="http://schemas.microsoft.com/office/drawing/2014/main" id="{37312834-678C-412A-8342-87EC9ABAC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2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201DE14E-8DEA-010C-D466-31BC7EF1A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3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 dirty="0"/>
          </a:p>
        </p:txBody>
      </p:sp>
      <p:sp>
        <p:nvSpPr>
          <p:cNvPr id="79" name="Text Placeholder 64">
            <a:extLst>
              <a:ext uri="{FF2B5EF4-FFF2-40B4-BE49-F238E27FC236}">
                <a16:creationId xmlns:a16="http://schemas.microsoft.com/office/drawing/2014/main" id="{E229E4F0-9BFB-6CF7-0B33-6377CDF456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9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E30FD494-890A-6081-1BE0-604BF654C4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0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 dirty="0"/>
          </a:p>
        </p:txBody>
      </p:sp>
      <p:sp>
        <p:nvSpPr>
          <p:cNvPr id="83" name="Text Placeholder 64">
            <a:extLst>
              <a:ext uri="{FF2B5EF4-FFF2-40B4-BE49-F238E27FC236}">
                <a16:creationId xmlns:a16="http://schemas.microsoft.com/office/drawing/2014/main" id="{268F963D-A73C-4675-A065-696579D80B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27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B75BA358-FDE9-04A3-54EF-B66A7BF435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68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 dirty="0"/>
          </a:p>
        </p:txBody>
      </p:sp>
      <p:sp>
        <p:nvSpPr>
          <p:cNvPr id="85" name="Text Placeholder 64">
            <a:extLst>
              <a:ext uri="{FF2B5EF4-FFF2-40B4-BE49-F238E27FC236}">
                <a16:creationId xmlns:a16="http://schemas.microsoft.com/office/drawing/2014/main" id="{9582735F-4455-8234-2F2C-F3B29C2D9B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77D8A1E4-4B09-5A53-9466-1A006A988F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5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7" name="Text Placeholder 64">
            <a:extLst>
              <a:ext uri="{FF2B5EF4-FFF2-40B4-BE49-F238E27FC236}">
                <a16:creationId xmlns:a16="http://schemas.microsoft.com/office/drawing/2014/main" id="{1C3F285A-F609-4A3A-A556-B7F253B01A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2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D4D98E7-4B6B-59A3-F74D-CE32863E97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73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9" name="Text Placeholder 64">
            <a:extLst>
              <a:ext uri="{FF2B5EF4-FFF2-40B4-BE49-F238E27FC236}">
                <a16:creationId xmlns:a16="http://schemas.microsoft.com/office/drawing/2014/main" id="{A818D7C7-B698-F15C-A60F-5FD74C9236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9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C9A3A49-6454-0A5D-C7A3-5651ED818D1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0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1" name="Text Placeholder 64">
            <a:extLst>
              <a:ext uri="{FF2B5EF4-FFF2-40B4-BE49-F238E27FC236}">
                <a16:creationId xmlns:a16="http://schemas.microsoft.com/office/drawing/2014/main" id="{FD16A130-4446-EDA5-F9B4-D0CA879DAC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7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F3CD1E4-8910-9B72-C2AD-98072FE72B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68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115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95F34-0863-4142-A33E-D2B9A217851C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5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7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FED30-6B7C-44F2-925E-0E86ACF1D0D6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172F60C0-8D65-2A4A-26D0-0970CC8293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23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Orang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CA24F6-85B9-4AF0-9604-9B0590343F9C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917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8056E6-DA4F-400A-955D-2B605799DAB8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5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C43D0-DA2B-4D66-B792-7B7A0F2429F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61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25301-AA0C-4DD1-A0B1-E1696B88C55B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47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414521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51449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1929016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29EC-9180-4882-8890-74C80F63140B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B058DC0-FE06-E642-ECC0-1F727C942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31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EB54-801A-4140-809F-5B399D1579E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712F315-0515-CAB5-2311-B8956FFDF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18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000" b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BBFDD7-46E8-43A0-AA64-2A01D46CE87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142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F9732DE-DEB3-09B0-24EB-1A12D6EA6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72587-653F-49A0-A531-40B0D34592B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6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137C-EA85-4E2B-B33D-BC8CB7B2CF0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A7B6784-9407-CCEA-F2EB-8F72AF641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4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DFB2-8277-4CA9-82F3-43AEB6298EB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9F09247-4F0A-DCD3-E291-1C66AE277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3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56504-6B42-4CA6-9146-EA16DE12AEE8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0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ED33B4C6-A927-4162-88D6-AF5C6DE742C5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304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7634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6644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ED0F42-6B09-4C66-8E77-6E17615DB6AE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92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ED0F42-6B09-4C66-8E77-6E17615DB6AE}" type="datetime1">
              <a:rPr lang="en-GB" smtClean="0"/>
              <a:pPr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8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7849-5103-4F33-9C19-3F3A5DF44211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998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66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 dirty="0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5DF4-7AAC-4D13-B21A-D6B610387B5C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04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CEC16-F1F0-4BED-95CC-DA2DECA0EED6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D647615-AB1C-7A41-F464-EF455F9BCE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65C64F-B410-4B33-AA2E-B78FE972117D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1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265694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80F6A8-5489-408B-B3B3-A4D0E1443A1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6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44F24FC-F121-C234-1CA6-6995A3E2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9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6855" y="0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1149" y="12681"/>
            <a:ext cx="2785706" cy="2457176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8E4736B-E20A-2F1C-D02F-E31E6AA748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85145" y="2060575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F07F5175-A12E-2102-22F6-8E4D8FAC03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5706" y="4535469"/>
            <a:ext cx="2785706" cy="1954232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0EF1A3-E356-E637-E6D8-A849C1AC3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4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8173C2-EF27-4EB2-8E40-128AEA37C3A6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6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conten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54F421-ACAB-380B-C1A9-A5CD24FF5F9B}"/>
              </a:ext>
            </a:extLst>
          </p:cNvPr>
          <p:cNvSpPr/>
          <p:nvPr userDrawn="1"/>
        </p:nvSpPr>
        <p:spPr>
          <a:xfrm>
            <a:off x="0" y="0"/>
            <a:ext cx="55387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4756150" cy="115252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1520825"/>
            <a:ext cx="4756150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7A59E4-DE74-47D4-BB37-2A859E53EC47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5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D56E0C-AFB8-4DDB-ADB7-43794B637979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90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3A0D8C0-A39D-58BE-684A-FC8231304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6209174" cy="115252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62091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C299853A-C3BA-2431-ECC5-400681712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0C4BBF07-BC4B-6D8E-0DA2-FDF8001C4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ECB-5E1B-42B6-A7E5-B17C75A907F4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978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310-CEC4-4505-884D-0E0099E3ADEA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3" cy="539750"/>
          </a:xfrm>
        </p:spPr>
        <p:txBody>
          <a:bodyPr anchor="t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18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22EB-F023-465B-8A62-521389E52661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108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437-9173-4E68-B5B0-0AF4F515281D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7558" y="997692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D3DC843-9B49-A1C9-5342-16112B751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5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5951538" y="0"/>
            <a:ext cx="6240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7852" y="1520825"/>
            <a:ext cx="564918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852" y="2205037"/>
            <a:ext cx="564918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FEC8-7BC9-4753-8D34-5ADAA44151DB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853" y="260351"/>
            <a:ext cx="564918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object 538">
            <a:extLst>
              <a:ext uri="{FF2B5EF4-FFF2-40B4-BE49-F238E27FC236}">
                <a16:creationId xmlns:a16="http://schemas.microsoft.com/office/drawing/2014/main" id="{5A53DEC7-B0E4-3408-1568-5B46928F9D42}"/>
              </a:ext>
            </a:extLst>
          </p:cNvPr>
          <p:cNvSpPr/>
          <p:nvPr userDrawn="1"/>
        </p:nvSpPr>
        <p:spPr>
          <a:xfrm>
            <a:off x="224052" y="618614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FFD9A33-C376-4A71-9611-91018A8BA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448" y="989949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613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76B2-2EC6-42CA-9480-46EE27ECA190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63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3873-1BC5-4085-9CE1-F919EF5991BA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4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E65C4BB-E2A7-4B45-8C3C-A6DE769BA8C8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39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00A8-EDD6-89EF-CBCA-0B8CE31E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08163"/>
            <a:ext cx="11522075" cy="4681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FE34-A7B4-76E9-8A55-C70D6601F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97650"/>
            <a:ext cx="3246437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F040D2F-4EA4-40EA-B86D-43E53A75D8C1}" type="datetime1">
              <a:rPr lang="en-GB" smtClean="0"/>
              <a:t>27/10/2025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8E5F-8934-4C69-4F31-9FEA56626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650"/>
            <a:ext cx="4114800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22869-CFF2-77E5-763D-4BB5D25D6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97650"/>
            <a:ext cx="3246438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83022A5-BE65-0F8E-DF16-7D27AD9F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9793287" cy="1152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59DCE9A-66A5-775C-CAF5-20D3ACC3C430}"/>
              </a:ext>
            </a:extLst>
          </p:cNvPr>
          <p:cNvPicPr>
            <a:picLocks noChangeAspect="1"/>
          </p:cNvPicPr>
          <p:nvPr userDrawn="1"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5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pos="211">
          <p15:clr>
            <a:srgbClr val="F26B43"/>
          </p15:clr>
        </p15:guide>
        <p15:guide id="5" pos="7469">
          <p15:clr>
            <a:srgbClr val="F26B43"/>
          </p15:clr>
        </p15:guide>
        <p15:guide id="6" pos="3931">
          <p15:clr>
            <a:srgbClr val="F26B43"/>
          </p15:clr>
        </p15:guide>
        <p15:guide id="7" pos="6380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3749">
          <p15:clr>
            <a:srgbClr val="F26B43"/>
          </p15:clr>
        </p15:guide>
        <p15:guide id="12" orient="horz" pos="1298">
          <p15:clr>
            <a:srgbClr val="F26B43"/>
          </p15:clr>
        </p15:guide>
        <p15:guide id="13" orient="horz" pos="2160">
          <p15:clr>
            <a:srgbClr val="F26B43"/>
          </p15:clr>
        </p15:guide>
        <p15:guide id="14" orient="horz" pos="1139">
          <p15:clr>
            <a:srgbClr val="F26B43"/>
          </p15:clr>
        </p15:guide>
        <p15:guide id="15" orient="horz" pos="4088">
          <p15:clr>
            <a:srgbClr val="F26B43"/>
          </p15:clr>
        </p15:guide>
        <p15:guide id="16" pos="2026">
          <p15:clr>
            <a:srgbClr val="F26B43"/>
          </p15:clr>
        </p15:guide>
        <p15:guide id="17" pos="56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31215"/>
            <a:ext cx="12192000" cy="909270"/>
          </a:xfrm>
          <a:prstGeom prst="rect">
            <a:avLst/>
          </a:prstGeom>
          <a:solidFill>
            <a:srgbClr val="263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7E99A9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468796"/>
            <a:ext cx="8728079" cy="8291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79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 descr="RHUL_Master_logo_RGB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81" y="430695"/>
            <a:ext cx="1830255" cy="9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3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2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12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457200" rtl="0" eaLnBrk="1" latinLnBrk="0" hangingPunct="1">
        <a:spcBef>
          <a:spcPts val="1200"/>
        </a:spcBef>
        <a:buFont typeface="Arial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" indent="0" algn="l" defTabSz="457200" rtl="0" eaLnBrk="1" latinLnBrk="0" hangingPunct="1">
        <a:spcBef>
          <a:spcPts val="12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88" indent="0" algn="l" defTabSz="457200" rtl="0" eaLnBrk="1" latinLnBrk="0" hangingPunct="1">
        <a:spcBef>
          <a:spcPts val="12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71D2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30696"/>
            <a:ext cx="12192000" cy="9133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7E99A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79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217" y="6371915"/>
            <a:ext cx="288000" cy="288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 anchorCtr="0"/>
          <a:lstStyle>
            <a:lvl1pPr algn="ctr">
              <a:defRPr sz="1067" normalizeH="1">
                <a:solidFill>
                  <a:schemeClr val="bg1"/>
                </a:solidFill>
              </a:defRPr>
            </a:lvl1pPr>
          </a:lstStyle>
          <a:p>
            <a:fld id="{6B49BB3D-90E4-C946-BCF9-8FBC622A1A0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RHULlogo_small_London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23" y="431377"/>
            <a:ext cx="1825933" cy="9120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493"/>
            <a:ext cx="9250717" cy="9221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19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733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6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09585" rtl="0" eaLnBrk="1" latinLnBrk="0" hangingPunct="1">
        <a:spcBef>
          <a:spcPts val="160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2117" indent="0" algn="l" defTabSz="609585" rtl="0" eaLnBrk="1" latinLnBrk="0" hangingPunct="1">
        <a:spcBef>
          <a:spcPts val="16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17" indent="0" algn="l" defTabSz="609585" rtl="0" eaLnBrk="1" latinLnBrk="0" hangingPunct="1">
        <a:spcBef>
          <a:spcPts val="16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7" indent="0" algn="l" defTabSz="609585" rtl="0" eaLnBrk="1" latinLnBrk="0" hangingPunct="1">
        <a:spcBef>
          <a:spcPts val="16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51.png"/><Relationship Id="rId5" Type="http://schemas.openxmlformats.org/officeDocument/2006/relationships/image" Target="../media/image34.jpeg"/><Relationship Id="rId10" Type="http://schemas.openxmlformats.org/officeDocument/2006/relationships/image" Target="../media/image50.png"/><Relationship Id="rId4" Type="http://schemas.openxmlformats.org/officeDocument/2006/relationships/image" Target="../media/image33.jpe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3A755-5F27-0DB8-EDE3-512D123C4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418E6EC-4842-9743-F577-D6AE9A601E27}"/>
              </a:ext>
            </a:extLst>
          </p:cNvPr>
          <p:cNvGrpSpPr/>
          <p:nvPr/>
        </p:nvGrpSpPr>
        <p:grpSpPr>
          <a:xfrm>
            <a:off x="5272254" y="308682"/>
            <a:ext cx="6654319" cy="4094768"/>
            <a:chOff x="1590816" y="516750"/>
            <a:chExt cx="9057046" cy="5857378"/>
          </a:xfrm>
          <a:effectLst/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8F68E82F-3A00-4A76-8F12-C4873B52A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060" y="516750"/>
              <a:ext cx="2193802" cy="5836547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BE9B918D-A686-D10A-8C0A-FB2A3BE07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20700"/>
              <a:ext cx="2227153" cy="5836548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2433A01-148B-EF70-1B42-3B45E3B98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31" y="537581"/>
              <a:ext cx="2136362" cy="5836547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AA0194C-A298-4C1C-CBB7-1B15A51E2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816" y="530647"/>
              <a:ext cx="2136362" cy="5808753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6">
            <a:extLst>
              <a:ext uri="{FF2B5EF4-FFF2-40B4-BE49-F238E27FC236}">
                <a16:creationId xmlns:a16="http://schemas.microsoft.com/office/drawing/2014/main" id="{BB7C0BFC-420A-E5C2-238F-9BC0A3031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552" y="804128"/>
            <a:ext cx="6015037" cy="3897258"/>
          </a:xfrm>
        </p:spPr>
        <p:txBody>
          <a:bodyPr/>
          <a:lstStyle/>
          <a:p>
            <a:r>
              <a:rPr lang="en-GB" sz="5400" dirty="0">
                <a:solidFill>
                  <a:srgbClr val="EB641E"/>
                </a:solidFill>
              </a:rPr>
              <a:t>Royal Holloway</a:t>
            </a:r>
            <a:br>
              <a:rPr lang="en-GB" sz="5400" dirty="0">
                <a:solidFill>
                  <a:srgbClr val="EB641E"/>
                </a:solidFill>
              </a:rPr>
            </a:br>
            <a:r>
              <a:rPr lang="en-GB" sz="5400" dirty="0">
                <a:solidFill>
                  <a:srgbClr val="EB641E"/>
                </a:solidFill>
              </a:rPr>
              <a:t>Spring University</a:t>
            </a:r>
            <a:br>
              <a:rPr lang="en-GB" dirty="0"/>
            </a:br>
            <a:endParaRPr lang="en-GB" sz="2400" dirty="0"/>
          </a:p>
        </p:txBody>
      </p:sp>
      <p:pic>
        <p:nvPicPr>
          <p:cNvPr id="14" name="Picture Placeholder 1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B37ADBC-CFDD-00F5-6EC7-55EE2CB75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>
          <a:xfrm>
            <a:off x="322263" y="379932"/>
            <a:ext cx="1603375" cy="8175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AE9515E-A950-9BD3-B0F7-1DBE6AEB4E0F}"/>
              </a:ext>
            </a:extLst>
          </p:cNvPr>
          <p:cNvGrpSpPr>
            <a:grpSpLocks noChangeAspect="1"/>
          </p:cNvGrpSpPr>
          <p:nvPr/>
        </p:nvGrpSpPr>
        <p:grpSpPr>
          <a:xfrm>
            <a:off x="2238875" y="445700"/>
            <a:ext cx="2346678" cy="751795"/>
            <a:chOff x="1454234" y="1169989"/>
            <a:chExt cx="4127741" cy="132238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8B30AAF-AA39-59B1-D905-C57BDBD1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436" y="1352552"/>
              <a:ext cx="311150" cy="363537"/>
            </a:xfrm>
            <a:custGeom>
              <a:avLst/>
              <a:gdLst>
                <a:gd name="T0" fmla="*/ 0 w 428"/>
                <a:gd name="T1" fmla="*/ 14 h 500"/>
                <a:gd name="T2" fmla="*/ 14 w 428"/>
                <a:gd name="T3" fmla="*/ 0 h 500"/>
                <a:gd name="T4" fmla="*/ 99 w 428"/>
                <a:gd name="T5" fmla="*/ 0 h 500"/>
                <a:gd name="T6" fmla="*/ 112 w 428"/>
                <a:gd name="T7" fmla="*/ 14 h 500"/>
                <a:gd name="T8" fmla="*/ 112 w 428"/>
                <a:gd name="T9" fmla="*/ 194 h 500"/>
                <a:gd name="T10" fmla="*/ 316 w 428"/>
                <a:gd name="T11" fmla="*/ 194 h 500"/>
                <a:gd name="T12" fmla="*/ 316 w 428"/>
                <a:gd name="T13" fmla="*/ 14 h 500"/>
                <a:gd name="T14" fmla="*/ 330 w 428"/>
                <a:gd name="T15" fmla="*/ 0 h 500"/>
                <a:gd name="T16" fmla="*/ 415 w 428"/>
                <a:gd name="T17" fmla="*/ 0 h 500"/>
                <a:gd name="T18" fmla="*/ 428 w 428"/>
                <a:gd name="T19" fmla="*/ 14 h 500"/>
                <a:gd name="T20" fmla="*/ 428 w 428"/>
                <a:gd name="T21" fmla="*/ 486 h 500"/>
                <a:gd name="T22" fmla="*/ 415 w 428"/>
                <a:gd name="T23" fmla="*/ 500 h 500"/>
                <a:gd name="T24" fmla="*/ 330 w 428"/>
                <a:gd name="T25" fmla="*/ 500 h 500"/>
                <a:gd name="T26" fmla="*/ 316 w 428"/>
                <a:gd name="T27" fmla="*/ 486 h 500"/>
                <a:gd name="T28" fmla="*/ 316 w 428"/>
                <a:gd name="T29" fmla="*/ 299 h 500"/>
                <a:gd name="T30" fmla="*/ 112 w 428"/>
                <a:gd name="T31" fmla="*/ 299 h 500"/>
                <a:gd name="T32" fmla="*/ 112 w 428"/>
                <a:gd name="T33" fmla="*/ 486 h 500"/>
                <a:gd name="T34" fmla="*/ 99 w 428"/>
                <a:gd name="T35" fmla="*/ 500 h 500"/>
                <a:gd name="T36" fmla="*/ 14 w 428"/>
                <a:gd name="T37" fmla="*/ 500 h 500"/>
                <a:gd name="T38" fmla="*/ 0 w 428"/>
                <a:gd name="T39" fmla="*/ 486 h 500"/>
                <a:gd name="T40" fmla="*/ 0 w 428"/>
                <a:gd name="T41" fmla="*/ 1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8" h="500">
                  <a:moveTo>
                    <a:pt x="0" y="14"/>
                  </a:moveTo>
                  <a:cubicBezTo>
                    <a:pt x="0" y="7"/>
                    <a:pt x="7" y="0"/>
                    <a:pt x="14" y="0"/>
                  </a:cubicBezTo>
                  <a:lnTo>
                    <a:pt x="99" y="0"/>
                  </a:lnTo>
                  <a:cubicBezTo>
                    <a:pt x="106" y="0"/>
                    <a:pt x="112" y="7"/>
                    <a:pt x="112" y="14"/>
                  </a:cubicBezTo>
                  <a:lnTo>
                    <a:pt x="112" y="194"/>
                  </a:lnTo>
                  <a:lnTo>
                    <a:pt x="316" y="194"/>
                  </a:lnTo>
                  <a:lnTo>
                    <a:pt x="316" y="14"/>
                  </a:lnTo>
                  <a:cubicBezTo>
                    <a:pt x="316" y="7"/>
                    <a:pt x="322" y="0"/>
                    <a:pt x="330" y="0"/>
                  </a:cubicBezTo>
                  <a:lnTo>
                    <a:pt x="415" y="0"/>
                  </a:lnTo>
                  <a:cubicBezTo>
                    <a:pt x="422" y="0"/>
                    <a:pt x="428" y="7"/>
                    <a:pt x="428" y="14"/>
                  </a:cubicBezTo>
                  <a:lnTo>
                    <a:pt x="428" y="486"/>
                  </a:lnTo>
                  <a:cubicBezTo>
                    <a:pt x="428" y="494"/>
                    <a:pt x="422" y="500"/>
                    <a:pt x="415" y="500"/>
                  </a:cubicBezTo>
                  <a:lnTo>
                    <a:pt x="330" y="500"/>
                  </a:lnTo>
                  <a:cubicBezTo>
                    <a:pt x="322" y="500"/>
                    <a:pt x="316" y="494"/>
                    <a:pt x="316" y="486"/>
                  </a:cubicBezTo>
                  <a:lnTo>
                    <a:pt x="316" y="299"/>
                  </a:lnTo>
                  <a:lnTo>
                    <a:pt x="112" y="299"/>
                  </a:lnTo>
                  <a:lnTo>
                    <a:pt x="112" y="486"/>
                  </a:lnTo>
                  <a:cubicBezTo>
                    <a:pt x="112" y="494"/>
                    <a:pt x="106" y="500"/>
                    <a:pt x="99" y="500"/>
                  </a:cubicBezTo>
                  <a:lnTo>
                    <a:pt x="14" y="500"/>
                  </a:lnTo>
                  <a:cubicBezTo>
                    <a:pt x="7" y="500"/>
                    <a:pt x="0" y="494"/>
                    <a:pt x="0" y="486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67FB6BD-95D8-07B9-3707-F36F7584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486" y="1352552"/>
              <a:ext cx="233363" cy="363537"/>
            </a:xfrm>
            <a:custGeom>
              <a:avLst/>
              <a:gdLst>
                <a:gd name="T0" fmla="*/ 0 w 322"/>
                <a:gd name="T1" fmla="*/ 14 h 500"/>
                <a:gd name="T2" fmla="*/ 13 w 322"/>
                <a:gd name="T3" fmla="*/ 0 h 500"/>
                <a:gd name="T4" fmla="*/ 309 w 322"/>
                <a:gd name="T5" fmla="*/ 0 h 500"/>
                <a:gd name="T6" fmla="*/ 322 w 322"/>
                <a:gd name="T7" fmla="*/ 14 h 500"/>
                <a:gd name="T8" fmla="*/ 322 w 322"/>
                <a:gd name="T9" fmla="*/ 92 h 500"/>
                <a:gd name="T10" fmla="*/ 309 w 322"/>
                <a:gd name="T11" fmla="*/ 105 h 500"/>
                <a:gd name="T12" fmla="*/ 111 w 322"/>
                <a:gd name="T13" fmla="*/ 105 h 500"/>
                <a:gd name="T14" fmla="*/ 111 w 322"/>
                <a:gd name="T15" fmla="*/ 194 h 500"/>
                <a:gd name="T16" fmla="*/ 274 w 322"/>
                <a:gd name="T17" fmla="*/ 194 h 500"/>
                <a:gd name="T18" fmla="*/ 287 w 322"/>
                <a:gd name="T19" fmla="*/ 207 h 500"/>
                <a:gd name="T20" fmla="*/ 287 w 322"/>
                <a:gd name="T21" fmla="*/ 285 h 500"/>
                <a:gd name="T22" fmla="*/ 274 w 322"/>
                <a:gd name="T23" fmla="*/ 299 h 500"/>
                <a:gd name="T24" fmla="*/ 111 w 322"/>
                <a:gd name="T25" fmla="*/ 299 h 500"/>
                <a:gd name="T26" fmla="*/ 111 w 322"/>
                <a:gd name="T27" fmla="*/ 395 h 500"/>
                <a:gd name="T28" fmla="*/ 309 w 322"/>
                <a:gd name="T29" fmla="*/ 395 h 500"/>
                <a:gd name="T30" fmla="*/ 322 w 322"/>
                <a:gd name="T31" fmla="*/ 409 h 500"/>
                <a:gd name="T32" fmla="*/ 322 w 322"/>
                <a:gd name="T33" fmla="*/ 486 h 500"/>
                <a:gd name="T34" fmla="*/ 309 w 322"/>
                <a:gd name="T35" fmla="*/ 500 h 500"/>
                <a:gd name="T36" fmla="*/ 13 w 322"/>
                <a:gd name="T37" fmla="*/ 500 h 500"/>
                <a:gd name="T38" fmla="*/ 0 w 322"/>
                <a:gd name="T39" fmla="*/ 486 h 500"/>
                <a:gd name="T40" fmla="*/ 0 w 322"/>
                <a:gd name="T41" fmla="*/ 1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2" h="500">
                  <a:moveTo>
                    <a:pt x="0" y="14"/>
                  </a:moveTo>
                  <a:cubicBezTo>
                    <a:pt x="0" y="7"/>
                    <a:pt x="5" y="0"/>
                    <a:pt x="13" y="0"/>
                  </a:cubicBezTo>
                  <a:lnTo>
                    <a:pt x="309" y="0"/>
                  </a:lnTo>
                  <a:cubicBezTo>
                    <a:pt x="317" y="0"/>
                    <a:pt x="322" y="7"/>
                    <a:pt x="322" y="14"/>
                  </a:cubicBezTo>
                  <a:lnTo>
                    <a:pt x="322" y="92"/>
                  </a:lnTo>
                  <a:cubicBezTo>
                    <a:pt x="322" y="99"/>
                    <a:pt x="317" y="105"/>
                    <a:pt x="309" y="105"/>
                  </a:cubicBezTo>
                  <a:lnTo>
                    <a:pt x="111" y="105"/>
                  </a:lnTo>
                  <a:lnTo>
                    <a:pt x="111" y="194"/>
                  </a:lnTo>
                  <a:lnTo>
                    <a:pt x="274" y="194"/>
                  </a:lnTo>
                  <a:cubicBezTo>
                    <a:pt x="281" y="194"/>
                    <a:pt x="287" y="200"/>
                    <a:pt x="287" y="207"/>
                  </a:cubicBezTo>
                  <a:lnTo>
                    <a:pt x="287" y="285"/>
                  </a:lnTo>
                  <a:cubicBezTo>
                    <a:pt x="287" y="293"/>
                    <a:pt x="281" y="299"/>
                    <a:pt x="274" y="299"/>
                  </a:cubicBezTo>
                  <a:lnTo>
                    <a:pt x="111" y="299"/>
                  </a:lnTo>
                  <a:lnTo>
                    <a:pt x="111" y="395"/>
                  </a:lnTo>
                  <a:lnTo>
                    <a:pt x="309" y="395"/>
                  </a:lnTo>
                  <a:cubicBezTo>
                    <a:pt x="317" y="395"/>
                    <a:pt x="322" y="402"/>
                    <a:pt x="322" y="409"/>
                  </a:cubicBezTo>
                  <a:lnTo>
                    <a:pt x="322" y="486"/>
                  </a:lnTo>
                  <a:cubicBezTo>
                    <a:pt x="322" y="494"/>
                    <a:pt x="317" y="500"/>
                    <a:pt x="309" y="500"/>
                  </a:cubicBezTo>
                  <a:lnTo>
                    <a:pt x="13" y="500"/>
                  </a:lnTo>
                  <a:cubicBezTo>
                    <a:pt x="5" y="500"/>
                    <a:pt x="0" y="494"/>
                    <a:pt x="0" y="486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60962E1-186A-F52D-75F4-E0E2BFD77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7299" y="1347788"/>
              <a:ext cx="371476" cy="373063"/>
            </a:xfrm>
            <a:custGeom>
              <a:avLst/>
              <a:gdLst>
                <a:gd name="T0" fmla="*/ 256 w 513"/>
                <a:gd name="T1" fmla="*/ 400 h 514"/>
                <a:gd name="T2" fmla="*/ 399 w 513"/>
                <a:gd name="T3" fmla="*/ 258 h 514"/>
                <a:gd name="T4" fmla="*/ 256 w 513"/>
                <a:gd name="T5" fmla="*/ 114 h 514"/>
                <a:gd name="T6" fmla="*/ 114 w 513"/>
                <a:gd name="T7" fmla="*/ 258 h 514"/>
                <a:gd name="T8" fmla="*/ 256 w 513"/>
                <a:gd name="T9" fmla="*/ 400 h 514"/>
                <a:gd name="T10" fmla="*/ 256 w 513"/>
                <a:gd name="T11" fmla="*/ 0 h 514"/>
                <a:gd name="T12" fmla="*/ 513 w 513"/>
                <a:gd name="T13" fmla="*/ 258 h 514"/>
                <a:gd name="T14" fmla="*/ 256 w 513"/>
                <a:gd name="T15" fmla="*/ 514 h 514"/>
                <a:gd name="T16" fmla="*/ 0 w 513"/>
                <a:gd name="T17" fmla="*/ 258 h 514"/>
                <a:gd name="T18" fmla="*/ 256 w 513"/>
                <a:gd name="T19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514">
                  <a:moveTo>
                    <a:pt x="256" y="400"/>
                  </a:moveTo>
                  <a:cubicBezTo>
                    <a:pt x="335" y="400"/>
                    <a:pt x="399" y="336"/>
                    <a:pt x="399" y="258"/>
                  </a:cubicBezTo>
                  <a:cubicBezTo>
                    <a:pt x="399" y="179"/>
                    <a:pt x="335" y="114"/>
                    <a:pt x="256" y="114"/>
                  </a:cubicBezTo>
                  <a:cubicBezTo>
                    <a:pt x="178" y="114"/>
                    <a:pt x="114" y="179"/>
                    <a:pt x="114" y="258"/>
                  </a:cubicBezTo>
                  <a:cubicBezTo>
                    <a:pt x="114" y="336"/>
                    <a:pt x="178" y="400"/>
                    <a:pt x="256" y="400"/>
                  </a:cubicBezTo>
                  <a:close/>
                  <a:moveTo>
                    <a:pt x="256" y="0"/>
                  </a:moveTo>
                  <a:cubicBezTo>
                    <a:pt x="399" y="0"/>
                    <a:pt x="513" y="115"/>
                    <a:pt x="513" y="258"/>
                  </a:cubicBezTo>
                  <a:cubicBezTo>
                    <a:pt x="513" y="401"/>
                    <a:pt x="399" y="514"/>
                    <a:pt x="256" y="514"/>
                  </a:cubicBezTo>
                  <a:cubicBezTo>
                    <a:pt x="113" y="514"/>
                    <a:pt x="0" y="401"/>
                    <a:pt x="0" y="258"/>
                  </a:cubicBezTo>
                  <a:cubicBezTo>
                    <a:pt x="0" y="115"/>
                    <a:pt x="113" y="0"/>
                    <a:pt x="2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3C58C17-1304-D203-EC6E-F5213B94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273" y="1347788"/>
              <a:ext cx="311150" cy="373063"/>
            </a:xfrm>
            <a:custGeom>
              <a:avLst/>
              <a:gdLst>
                <a:gd name="T0" fmla="*/ 0 w 430"/>
                <a:gd name="T1" fmla="*/ 13 h 514"/>
                <a:gd name="T2" fmla="*/ 14 w 430"/>
                <a:gd name="T3" fmla="*/ 0 h 514"/>
                <a:gd name="T4" fmla="*/ 32 w 430"/>
                <a:gd name="T5" fmla="*/ 0 h 514"/>
                <a:gd name="T6" fmla="*/ 316 w 430"/>
                <a:gd name="T7" fmla="*/ 274 h 514"/>
                <a:gd name="T8" fmla="*/ 317 w 430"/>
                <a:gd name="T9" fmla="*/ 274 h 514"/>
                <a:gd name="T10" fmla="*/ 317 w 430"/>
                <a:gd name="T11" fmla="*/ 21 h 514"/>
                <a:gd name="T12" fmla="*/ 331 w 430"/>
                <a:gd name="T13" fmla="*/ 7 h 514"/>
                <a:gd name="T14" fmla="*/ 416 w 430"/>
                <a:gd name="T15" fmla="*/ 7 h 514"/>
                <a:gd name="T16" fmla="*/ 430 w 430"/>
                <a:gd name="T17" fmla="*/ 21 h 514"/>
                <a:gd name="T18" fmla="*/ 430 w 430"/>
                <a:gd name="T19" fmla="*/ 501 h 514"/>
                <a:gd name="T20" fmla="*/ 416 w 430"/>
                <a:gd name="T21" fmla="*/ 514 h 514"/>
                <a:gd name="T22" fmla="*/ 405 w 430"/>
                <a:gd name="T23" fmla="*/ 514 h 514"/>
                <a:gd name="T24" fmla="*/ 396 w 430"/>
                <a:gd name="T25" fmla="*/ 511 h 514"/>
                <a:gd name="T26" fmla="*/ 114 w 430"/>
                <a:gd name="T27" fmla="*/ 227 h 514"/>
                <a:gd name="T28" fmla="*/ 113 w 430"/>
                <a:gd name="T29" fmla="*/ 227 h 514"/>
                <a:gd name="T30" fmla="*/ 113 w 430"/>
                <a:gd name="T31" fmla="*/ 493 h 514"/>
                <a:gd name="T32" fmla="*/ 99 w 430"/>
                <a:gd name="T33" fmla="*/ 507 h 514"/>
                <a:gd name="T34" fmla="*/ 14 w 430"/>
                <a:gd name="T35" fmla="*/ 507 h 514"/>
                <a:gd name="T36" fmla="*/ 1 w 430"/>
                <a:gd name="T37" fmla="*/ 493 h 514"/>
                <a:gd name="T38" fmla="*/ 0 w 430"/>
                <a:gd name="T39" fmla="*/ 13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0" h="514">
                  <a:moveTo>
                    <a:pt x="0" y="13"/>
                  </a:moveTo>
                  <a:cubicBezTo>
                    <a:pt x="0" y="6"/>
                    <a:pt x="7" y="0"/>
                    <a:pt x="14" y="0"/>
                  </a:cubicBezTo>
                  <a:lnTo>
                    <a:pt x="32" y="0"/>
                  </a:lnTo>
                  <a:lnTo>
                    <a:pt x="316" y="274"/>
                  </a:lnTo>
                  <a:lnTo>
                    <a:pt x="317" y="274"/>
                  </a:lnTo>
                  <a:lnTo>
                    <a:pt x="317" y="21"/>
                  </a:lnTo>
                  <a:cubicBezTo>
                    <a:pt x="317" y="14"/>
                    <a:pt x="323" y="7"/>
                    <a:pt x="331" y="7"/>
                  </a:cubicBezTo>
                  <a:lnTo>
                    <a:pt x="416" y="7"/>
                  </a:lnTo>
                  <a:cubicBezTo>
                    <a:pt x="424" y="7"/>
                    <a:pt x="430" y="14"/>
                    <a:pt x="430" y="21"/>
                  </a:cubicBezTo>
                  <a:lnTo>
                    <a:pt x="430" y="501"/>
                  </a:lnTo>
                  <a:cubicBezTo>
                    <a:pt x="430" y="508"/>
                    <a:pt x="424" y="514"/>
                    <a:pt x="416" y="514"/>
                  </a:cubicBezTo>
                  <a:lnTo>
                    <a:pt x="405" y="514"/>
                  </a:lnTo>
                  <a:cubicBezTo>
                    <a:pt x="403" y="514"/>
                    <a:pt x="397" y="512"/>
                    <a:pt x="396" y="511"/>
                  </a:cubicBezTo>
                  <a:lnTo>
                    <a:pt x="114" y="227"/>
                  </a:lnTo>
                  <a:lnTo>
                    <a:pt x="113" y="227"/>
                  </a:lnTo>
                  <a:lnTo>
                    <a:pt x="113" y="493"/>
                  </a:lnTo>
                  <a:cubicBezTo>
                    <a:pt x="113" y="501"/>
                    <a:pt x="107" y="507"/>
                    <a:pt x="99" y="507"/>
                  </a:cubicBezTo>
                  <a:lnTo>
                    <a:pt x="14" y="507"/>
                  </a:lnTo>
                  <a:cubicBezTo>
                    <a:pt x="7" y="507"/>
                    <a:pt x="1" y="501"/>
                    <a:pt x="1" y="493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195C3BD-B53E-2E1F-9E10-AA7A442BB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198" y="1828801"/>
              <a:ext cx="136525" cy="150813"/>
            </a:xfrm>
            <a:custGeom>
              <a:avLst/>
              <a:gdLst>
                <a:gd name="T0" fmla="*/ 142 w 187"/>
                <a:gd name="T1" fmla="*/ 121 h 208"/>
                <a:gd name="T2" fmla="*/ 44 w 187"/>
                <a:gd name="T3" fmla="*/ 121 h 208"/>
                <a:gd name="T4" fmla="*/ 44 w 187"/>
                <a:gd name="T5" fmla="*/ 208 h 208"/>
                <a:gd name="T6" fmla="*/ 0 w 187"/>
                <a:gd name="T7" fmla="*/ 208 h 208"/>
                <a:gd name="T8" fmla="*/ 0 w 187"/>
                <a:gd name="T9" fmla="*/ 0 h 208"/>
                <a:gd name="T10" fmla="*/ 44 w 187"/>
                <a:gd name="T11" fmla="*/ 0 h 208"/>
                <a:gd name="T12" fmla="*/ 44 w 187"/>
                <a:gd name="T13" fmla="*/ 82 h 208"/>
                <a:gd name="T14" fmla="*/ 142 w 187"/>
                <a:gd name="T15" fmla="*/ 82 h 208"/>
                <a:gd name="T16" fmla="*/ 142 w 187"/>
                <a:gd name="T17" fmla="*/ 0 h 208"/>
                <a:gd name="T18" fmla="*/ 187 w 187"/>
                <a:gd name="T19" fmla="*/ 0 h 208"/>
                <a:gd name="T20" fmla="*/ 187 w 187"/>
                <a:gd name="T21" fmla="*/ 208 h 208"/>
                <a:gd name="T22" fmla="*/ 142 w 187"/>
                <a:gd name="T23" fmla="*/ 208 h 208"/>
                <a:gd name="T24" fmla="*/ 142 w 187"/>
                <a:gd name="T25" fmla="*/ 1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8">
                  <a:moveTo>
                    <a:pt x="142" y="121"/>
                  </a:moveTo>
                  <a:lnTo>
                    <a:pt x="44" y="121"/>
                  </a:lnTo>
                  <a:lnTo>
                    <a:pt x="44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82"/>
                  </a:lnTo>
                  <a:lnTo>
                    <a:pt x="142" y="82"/>
                  </a:lnTo>
                  <a:lnTo>
                    <a:pt x="142" y="0"/>
                  </a:lnTo>
                  <a:lnTo>
                    <a:pt x="187" y="0"/>
                  </a:lnTo>
                  <a:lnTo>
                    <a:pt x="187" y="208"/>
                  </a:lnTo>
                  <a:lnTo>
                    <a:pt x="142" y="208"/>
                  </a:lnTo>
                  <a:lnTo>
                    <a:pt x="142" y="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1FD6FA03-83C0-046D-694E-AA155D189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412" y="1828801"/>
              <a:ext cx="31749" cy="150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034A139-FE16-CBEE-AE4F-FAB051BC1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086" y="1827215"/>
              <a:ext cx="144463" cy="155575"/>
            </a:xfrm>
            <a:custGeom>
              <a:avLst/>
              <a:gdLst>
                <a:gd name="T0" fmla="*/ 111 w 199"/>
                <a:gd name="T1" fmla="*/ 0 h 216"/>
                <a:gd name="T2" fmla="*/ 197 w 199"/>
                <a:gd name="T3" fmla="*/ 46 h 216"/>
                <a:gd name="T4" fmla="*/ 160 w 199"/>
                <a:gd name="T5" fmla="*/ 66 h 216"/>
                <a:gd name="T6" fmla="*/ 111 w 199"/>
                <a:gd name="T7" fmla="*/ 40 h 216"/>
                <a:gd name="T8" fmla="*/ 46 w 199"/>
                <a:gd name="T9" fmla="*/ 108 h 216"/>
                <a:gd name="T10" fmla="*/ 111 w 199"/>
                <a:gd name="T11" fmla="*/ 176 h 216"/>
                <a:gd name="T12" fmla="*/ 156 w 199"/>
                <a:gd name="T13" fmla="*/ 160 h 216"/>
                <a:gd name="T14" fmla="*/ 156 w 199"/>
                <a:gd name="T15" fmla="*/ 135 h 216"/>
                <a:gd name="T16" fmla="*/ 100 w 199"/>
                <a:gd name="T17" fmla="*/ 135 h 216"/>
                <a:gd name="T18" fmla="*/ 100 w 199"/>
                <a:gd name="T19" fmla="*/ 97 h 216"/>
                <a:gd name="T20" fmla="*/ 199 w 199"/>
                <a:gd name="T21" fmla="*/ 97 h 216"/>
                <a:gd name="T22" fmla="*/ 199 w 199"/>
                <a:gd name="T23" fmla="*/ 177 h 216"/>
                <a:gd name="T24" fmla="*/ 111 w 199"/>
                <a:gd name="T25" fmla="*/ 216 h 216"/>
                <a:gd name="T26" fmla="*/ 0 w 199"/>
                <a:gd name="T27" fmla="*/ 108 h 216"/>
                <a:gd name="T28" fmla="*/ 111 w 199"/>
                <a:gd name="T2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16">
                  <a:moveTo>
                    <a:pt x="111" y="0"/>
                  </a:moveTo>
                  <a:cubicBezTo>
                    <a:pt x="154" y="0"/>
                    <a:pt x="181" y="21"/>
                    <a:pt x="197" y="46"/>
                  </a:cubicBezTo>
                  <a:lnTo>
                    <a:pt x="160" y="66"/>
                  </a:lnTo>
                  <a:cubicBezTo>
                    <a:pt x="150" y="51"/>
                    <a:pt x="132" y="40"/>
                    <a:pt x="111" y="40"/>
                  </a:cubicBezTo>
                  <a:cubicBezTo>
                    <a:pt x="73" y="40"/>
                    <a:pt x="46" y="69"/>
                    <a:pt x="46" y="108"/>
                  </a:cubicBezTo>
                  <a:cubicBezTo>
                    <a:pt x="46" y="147"/>
                    <a:pt x="73" y="176"/>
                    <a:pt x="111" y="176"/>
                  </a:cubicBezTo>
                  <a:cubicBezTo>
                    <a:pt x="130" y="176"/>
                    <a:pt x="146" y="168"/>
                    <a:pt x="156" y="160"/>
                  </a:cubicBezTo>
                  <a:lnTo>
                    <a:pt x="156" y="135"/>
                  </a:lnTo>
                  <a:lnTo>
                    <a:pt x="100" y="135"/>
                  </a:lnTo>
                  <a:lnTo>
                    <a:pt x="100" y="97"/>
                  </a:lnTo>
                  <a:lnTo>
                    <a:pt x="199" y="97"/>
                  </a:lnTo>
                  <a:lnTo>
                    <a:pt x="199" y="177"/>
                  </a:lnTo>
                  <a:cubicBezTo>
                    <a:pt x="178" y="200"/>
                    <a:pt x="148" y="216"/>
                    <a:pt x="111" y="216"/>
                  </a:cubicBezTo>
                  <a:cubicBezTo>
                    <a:pt x="50" y="216"/>
                    <a:pt x="0" y="173"/>
                    <a:pt x="0" y="108"/>
                  </a:cubicBezTo>
                  <a:cubicBezTo>
                    <a:pt x="0" y="42"/>
                    <a:pt x="50" y="0"/>
                    <a:pt x="1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FABAD836-2782-1661-B241-5B10D7D30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062" y="1828801"/>
              <a:ext cx="136525" cy="150813"/>
            </a:xfrm>
            <a:custGeom>
              <a:avLst/>
              <a:gdLst>
                <a:gd name="T0" fmla="*/ 142 w 187"/>
                <a:gd name="T1" fmla="*/ 121 h 208"/>
                <a:gd name="T2" fmla="*/ 44 w 187"/>
                <a:gd name="T3" fmla="*/ 121 h 208"/>
                <a:gd name="T4" fmla="*/ 44 w 187"/>
                <a:gd name="T5" fmla="*/ 208 h 208"/>
                <a:gd name="T6" fmla="*/ 0 w 187"/>
                <a:gd name="T7" fmla="*/ 208 h 208"/>
                <a:gd name="T8" fmla="*/ 0 w 187"/>
                <a:gd name="T9" fmla="*/ 0 h 208"/>
                <a:gd name="T10" fmla="*/ 44 w 187"/>
                <a:gd name="T11" fmla="*/ 0 h 208"/>
                <a:gd name="T12" fmla="*/ 44 w 187"/>
                <a:gd name="T13" fmla="*/ 82 h 208"/>
                <a:gd name="T14" fmla="*/ 142 w 187"/>
                <a:gd name="T15" fmla="*/ 82 h 208"/>
                <a:gd name="T16" fmla="*/ 142 w 187"/>
                <a:gd name="T17" fmla="*/ 0 h 208"/>
                <a:gd name="T18" fmla="*/ 187 w 187"/>
                <a:gd name="T19" fmla="*/ 0 h 208"/>
                <a:gd name="T20" fmla="*/ 187 w 187"/>
                <a:gd name="T21" fmla="*/ 208 h 208"/>
                <a:gd name="T22" fmla="*/ 142 w 187"/>
                <a:gd name="T23" fmla="*/ 208 h 208"/>
                <a:gd name="T24" fmla="*/ 142 w 187"/>
                <a:gd name="T25" fmla="*/ 1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8">
                  <a:moveTo>
                    <a:pt x="142" y="121"/>
                  </a:moveTo>
                  <a:lnTo>
                    <a:pt x="44" y="121"/>
                  </a:lnTo>
                  <a:lnTo>
                    <a:pt x="44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82"/>
                  </a:lnTo>
                  <a:lnTo>
                    <a:pt x="142" y="82"/>
                  </a:lnTo>
                  <a:lnTo>
                    <a:pt x="142" y="0"/>
                  </a:lnTo>
                  <a:lnTo>
                    <a:pt x="187" y="0"/>
                  </a:lnTo>
                  <a:lnTo>
                    <a:pt x="187" y="208"/>
                  </a:lnTo>
                  <a:lnTo>
                    <a:pt x="142" y="208"/>
                  </a:lnTo>
                  <a:lnTo>
                    <a:pt x="142" y="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A55BBE6D-7717-7417-9C89-5293AB205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73" y="1828801"/>
              <a:ext cx="106363" cy="150813"/>
            </a:xfrm>
            <a:custGeom>
              <a:avLst/>
              <a:gdLst>
                <a:gd name="T0" fmla="*/ 0 w 147"/>
                <a:gd name="T1" fmla="*/ 0 h 208"/>
                <a:gd name="T2" fmla="*/ 147 w 147"/>
                <a:gd name="T3" fmla="*/ 0 h 208"/>
                <a:gd name="T4" fmla="*/ 147 w 147"/>
                <a:gd name="T5" fmla="*/ 38 h 208"/>
                <a:gd name="T6" fmla="*/ 44 w 147"/>
                <a:gd name="T7" fmla="*/ 38 h 208"/>
                <a:gd name="T8" fmla="*/ 44 w 147"/>
                <a:gd name="T9" fmla="*/ 83 h 208"/>
                <a:gd name="T10" fmla="*/ 145 w 147"/>
                <a:gd name="T11" fmla="*/ 83 h 208"/>
                <a:gd name="T12" fmla="*/ 145 w 147"/>
                <a:gd name="T13" fmla="*/ 121 h 208"/>
                <a:gd name="T14" fmla="*/ 44 w 147"/>
                <a:gd name="T15" fmla="*/ 121 h 208"/>
                <a:gd name="T16" fmla="*/ 44 w 147"/>
                <a:gd name="T17" fmla="*/ 169 h 208"/>
                <a:gd name="T18" fmla="*/ 147 w 147"/>
                <a:gd name="T19" fmla="*/ 169 h 208"/>
                <a:gd name="T20" fmla="*/ 147 w 147"/>
                <a:gd name="T21" fmla="*/ 208 h 208"/>
                <a:gd name="T22" fmla="*/ 0 w 147"/>
                <a:gd name="T23" fmla="*/ 208 h 208"/>
                <a:gd name="T24" fmla="*/ 0 w 147"/>
                <a:gd name="T2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8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4" y="38"/>
                  </a:lnTo>
                  <a:lnTo>
                    <a:pt x="44" y="83"/>
                  </a:lnTo>
                  <a:lnTo>
                    <a:pt x="145" y="83"/>
                  </a:lnTo>
                  <a:lnTo>
                    <a:pt x="145" y="121"/>
                  </a:lnTo>
                  <a:lnTo>
                    <a:pt x="44" y="121"/>
                  </a:lnTo>
                  <a:lnTo>
                    <a:pt x="44" y="169"/>
                  </a:lnTo>
                  <a:lnTo>
                    <a:pt x="147" y="169"/>
                  </a:lnTo>
                  <a:lnTo>
                    <a:pt x="147" y="208"/>
                  </a:ln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9ABA0E9C-12BF-24C4-F570-5F75A6347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7150" y="1828801"/>
              <a:ext cx="122237" cy="150813"/>
            </a:xfrm>
            <a:custGeom>
              <a:avLst/>
              <a:gdLst>
                <a:gd name="T0" fmla="*/ 91 w 168"/>
                <a:gd name="T1" fmla="*/ 38 h 208"/>
                <a:gd name="T2" fmla="*/ 44 w 168"/>
                <a:gd name="T3" fmla="*/ 38 h 208"/>
                <a:gd name="T4" fmla="*/ 44 w 168"/>
                <a:gd name="T5" fmla="*/ 95 h 208"/>
                <a:gd name="T6" fmla="*/ 91 w 168"/>
                <a:gd name="T7" fmla="*/ 95 h 208"/>
                <a:gd name="T8" fmla="*/ 122 w 168"/>
                <a:gd name="T9" fmla="*/ 67 h 208"/>
                <a:gd name="T10" fmla="*/ 91 w 168"/>
                <a:gd name="T11" fmla="*/ 38 h 208"/>
                <a:gd name="T12" fmla="*/ 77 w 168"/>
                <a:gd name="T13" fmla="*/ 133 h 208"/>
                <a:gd name="T14" fmla="*/ 44 w 168"/>
                <a:gd name="T15" fmla="*/ 133 h 208"/>
                <a:gd name="T16" fmla="*/ 44 w 168"/>
                <a:gd name="T17" fmla="*/ 208 h 208"/>
                <a:gd name="T18" fmla="*/ 0 w 168"/>
                <a:gd name="T19" fmla="*/ 208 h 208"/>
                <a:gd name="T20" fmla="*/ 0 w 168"/>
                <a:gd name="T21" fmla="*/ 0 h 208"/>
                <a:gd name="T22" fmla="*/ 97 w 168"/>
                <a:gd name="T23" fmla="*/ 0 h 208"/>
                <a:gd name="T24" fmla="*/ 167 w 168"/>
                <a:gd name="T25" fmla="*/ 67 h 208"/>
                <a:gd name="T26" fmla="*/ 122 w 168"/>
                <a:gd name="T27" fmla="*/ 129 h 208"/>
                <a:gd name="T28" fmla="*/ 168 w 168"/>
                <a:gd name="T29" fmla="*/ 208 h 208"/>
                <a:gd name="T30" fmla="*/ 118 w 168"/>
                <a:gd name="T31" fmla="*/ 208 h 208"/>
                <a:gd name="T32" fmla="*/ 77 w 168"/>
                <a:gd name="T33" fmla="*/ 1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08">
                  <a:moveTo>
                    <a:pt x="91" y="38"/>
                  </a:moveTo>
                  <a:lnTo>
                    <a:pt x="44" y="38"/>
                  </a:lnTo>
                  <a:lnTo>
                    <a:pt x="44" y="95"/>
                  </a:lnTo>
                  <a:lnTo>
                    <a:pt x="91" y="95"/>
                  </a:lnTo>
                  <a:cubicBezTo>
                    <a:pt x="109" y="95"/>
                    <a:pt x="122" y="84"/>
                    <a:pt x="122" y="67"/>
                  </a:cubicBezTo>
                  <a:cubicBezTo>
                    <a:pt x="122" y="49"/>
                    <a:pt x="109" y="38"/>
                    <a:pt x="91" y="38"/>
                  </a:cubicBezTo>
                  <a:close/>
                  <a:moveTo>
                    <a:pt x="77" y="133"/>
                  </a:moveTo>
                  <a:lnTo>
                    <a:pt x="44" y="133"/>
                  </a:lnTo>
                  <a:lnTo>
                    <a:pt x="44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97" y="0"/>
                  </a:lnTo>
                  <a:cubicBezTo>
                    <a:pt x="141" y="0"/>
                    <a:pt x="167" y="28"/>
                    <a:pt x="167" y="67"/>
                  </a:cubicBezTo>
                  <a:cubicBezTo>
                    <a:pt x="167" y="104"/>
                    <a:pt x="144" y="123"/>
                    <a:pt x="122" y="129"/>
                  </a:cubicBezTo>
                  <a:lnTo>
                    <a:pt x="168" y="208"/>
                  </a:lnTo>
                  <a:lnTo>
                    <a:pt x="118" y="208"/>
                  </a:lnTo>
                  <a:lnTo>
                    <a:pt x="7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D8C8B9FC-84D6-E7BF-3027-1AAC710C9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574" y="1828801"/>
              <a:ext cx="106363" cy="150813"/>
            </a:xfrm>
            <a:custGeom>
              <a:avLst/>
              <a:gdLst>
                <a:gd name="T0" fmla="*/ 0 w 147"/>
                <a:gd name="T1" fmla="*/ 0 h 208"/>
                <a:gd name="T2" fmla="*/ 147 w 147"/>
                <a:gd name="T3" fmla="*/ 0 h 208"/>
                <a:gd name="T4" fmla="*/ 147 w 147"/>
                <a:gd name="T5" fmla="*/ 38 h 208"/>
                <a:gd name="T6" fmla="*/ 44 w 147"/>
                <a:gd name="T7" fmla="*/ 38 h 208"/>
                <a:gd name="T8" fmla="*/ 44 w 147"/>
                <a:gd name="T9" fmla="*/ 83 h 208"/>
                <a:gd name="T10" fmla="*/ 145 w 147"/>
                <a:gd name="T11" fmla="*/ 83 h 208"/>
                <a:gd name="T12" fmla="*/ 145 w 147"/>
                <a:gd name="T13" fmla="*/ 121 h 208"/>
                <a:gd name="T14" fmla="*/ 44 w 147"/>
                <a:gd name="T15" fmla="*/ 121 h 208"/>
                <a:gd name="T16" fmla="*/ 44 w 147"/>
                <a:gd name="T17" fmla="*/ 169 h 208"/>
                <a:gd name="T18" fmla="*/ 147 w 147"/>
                <a:gd name="T19" fmla="*/ 169 h 208"/>
                <a:gd name="T20" fmla="*/ 147 w 147"/>
                <a:gd name="T21" fmla="*/ 208 h 208"/>
                <a:gd name="T22" fmla="*/ 0 w 147"/>
                <a:gd name="T23" fmla="*/ 208 h 208"/>
                <a:gd name="T24" fmla="*/ 0 w 147"/>
                <a:gd name="T2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8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4" y="38"/>
                  </a:lnTo>
                  <a:lnTo>
                    <a:pt x="44" y="83"/>
                  </a:lnTo>
                  <a:lnTo>
                    <a:pt x="145" y="83"/>
                  </a:lnTo>
                  <a:lnTo>
                    <a:pt x="145" y="121"/>
                  </a:lnTo>
                  <a:lnTo>
                    <a:pt x="44" y="121"/>
                  </a:lnTo>
                  <a:lnTo>
                    <a:pt x="44" y="169"/>
                  </a:lnTo>
                  <a:lnTo>
                    <a:pt x="147" y="169"/>
                  </a:lnTo>
                  <a:lnTo>
                    <a:pt x="147" y="208"/>
                  </a:ln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5C54D86-E5E6-85C2-B2B2-09DC9FA92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448" y="1828801"/>
              <a:ext cx="141288" cy="150813"/>
            </a:xfrm>
            <a:custGeom>
              <a:avLst/>
              <a:gdLst>
                <a:gd name="T0" fmla="*/ 82 w 193"/>
                <a:gd name="T1" fmla="*/ 169 h 208"/>
                <a:gd name="T2" fmla="*/ 147 w 193"/>
                <a:gd name="T3" fmla="*/ 104 h 208"/>
                <a:gd name="T4" fmla="*/ 82 w 193"/>
                <a:gd name="T5" fmla="*/ 39 h 208"/>
                <a:gd name="T6" fmla="*/ 45 w 193"/>
                <a:gd name="T7" fmla="*/ 39 h 208"/>
                <a:gd name="T8" fmla="*/ 45 w 193"/>
                <a:gd name="T9" fmla="*/ 169 h 208"/>
                <a:gd name="T10" fmla="*/ 82 w 193"/>
                <a:gd name="T11" fmla="*/ 169 h 208"/>
                <a:gd name="T12" fmla="*/ 0 w 193"/>
                <a:gd name="T13" fmla="*/ 0 h 208"/>
                <a:gd name="T14" fmla="*/ 82 w 193"/>
                <a:gd name="T15" fmla="*/ 0 h 208"/>
                <a:gd name="T16" fmla="*/ 193 w 193"/>
                <a:gd name="T17" fmla="*/ 104 h 208"/>
                <a:gd name="T18" fmla="*/ 82 w 193"/>
                <a:gd name="T19" fmla="*/ 208 h 208"/>
                <a:gd name="T20" fmla="*/ 0 w 193"/>
                <a:gd name="T21" fmla="*/ 208 h 208"/>
                <a:gd name="T22" fmla="*/ 0 w 193"/>
                <a:gd name="T2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08">
                  <a:moveTo>
                    <a:pt x="82" y="169"/>
                  </a:moveTo>
                  <a:cubicBezTo>
                    <a:pt x="123" y="169"/>
                    <a:pt x="147" y="139"/>
                    <a:pt x="147" y="104"/>
                  </a:cubicBezTo>
                  <a:cubicBezTo>
                    <a:pt x="147" y="67"/>
                    <a:pt x="125" y="39"/>
                    <a:pt x="82" y="39"/>
                  </a:cubicBezTo>
                  <a:lnTo>
                    <a:pt x="45" y="39"/>
                  </a:lnTo>
                  <a:lnTo>
                    <a:pt x="45" y="169"/>
                  </a:lnTo>
                  <a:lnTo>
                    <a:pt x="82" y="169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47" y="0"/>
                    <a:pt x="193" y="41"/>
                    <a:pt x="193" y="104"/>
                  </a:cubicBezTo>
                  <a:cubicBezTo>
                    <a:pt x="193" y="167"/>
                    <a:pt x="147" y="208"/>
                    <a:pt x="82" y="208"/>
                  </a:cubicBez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75AF7E43-3BC7-6032-50E6-7EA464FF5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074" y="1828801"/>
              <a:ext cx="134938" cy="153989"/>
            </a:xfrm>
            <a:custGeom>
              <a:avLst/>
              <a:gdLst>
                <a:gd name="T0" fmla="*/ 0 w 185"/>
                <a:gd name="T1" fmla="*/ 0 h 211"/>
                <a:gd name="T2" fmla="*/ 44 w 185"/>
                <a:gd name="T3" fmla="*/ 0 h 211"/>
                <a:gd name="T4" fmla="*/ 44 w 185"/>
                <a:gd name="T5" fmla="*/ 123 h 211"/>
                <a:gd name="T6" fmla="*/ 93 w 185"/>
                <a:gd name="T7" fmla="*/ 172 h 211"/>
                <a:gd name="T8" fmla="*/ 140 w 185"/>
                <a:gd name="T9" fmla="*/ 123 h 211"/>
                <a:gd name="T10" fmla="*/ 140 w 185"/>
                <a:gd name="T11" fmla="*/ 0 h 211"/>
                <a:gd name="T12" fmla="*/ 185 w 185"/>
                <a:gd name="T13" fmla="*/ 0 h 211"/>
                <a:gd name="T14" fmla="*/ 185 w 185"/>
                <a:gd name="T15" fmla="*/ 125 h 211"/>
                <a:gd name="T16" fmla="*/ 93 w 185"/>
                <a:gd name="T17" fmla="*/ 211 h 211"/>
                <a:gd name="T18" fmla="*/ 0 w 185"/>
                <a:gd name="T19" fmla="*/ 125 h 211"/>
                <a:gd name="T20" fmla="*/ 0 w 185"/>
                <a:gd name="T2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211">
                  <a:moveTo>
                    <a:pt x="0" y="0"/>
                  </a:moveTo>
                  <a:lnTo>
                    <a:pt x="44" y="0"/>
                  </a:lnTo>
                  <a:lnTo>
                    <a:pt x="44" y="123"/>
                  </a:lnTo>
                  <a:cubicBezTo>
                    <a:pt x="44" y="152"/>
                    <a:pt x="60" y="172"/>
                    <a:pt x="93" y="172"/>
                  </a:cubicBezTo>
                  <a:cubicBezTo>
                    <a:pt x="124" y="172"/>
                    <a:pt x="140" y="152"/>
                    <a:pt x="140" y="123"/>
                  </a:cubicBezTo>
                  <a:lnTo>
                    <a:pt x="140" y="0"/>
                  </a:lnTo>
                  <a:lnTo>
                    <a:pt x="185" y="0"/>
                  </a:lnTo>
                  <a:lnTo>
                    <a:pt x="185" y="125"/>
                  </a:lnTo>
                  <a:cubicBezTo>
                    <a:pt x="185" y="176"/>
                    <a:pt x="156" y="211"/>
                    <a:pt x="93" y="211"/>
                  </a:cubicBezTo>
                  <a:cubicBezTo>
                    <a:pt x="29" y="211"/>
                    <a:pt x="0" y="176"/>
                    <a:pt x="0" y="1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B1DB3C7-AC49-4B13-F4C1-387365784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348" y="1827215"/>
              <a:ext cx="142875" cy="155575"/>
            </a:xfrm>
            <a:custGeom>
              <a:avLst/>
              <a:gdLst>
                <a:gd name="T0" fmla="*/ 0 w 197"/>
                <a:gd name="T1" fmla="*/ 108 h 215"/>
                <a:gd name="T2" fmla="*/ 109 w 197"/>
                <a:gd name="T3" fmla="*/ 0 h 215"/>
                <a:gd name="T4" fmla="*/ 197 w 197"/>
                <a:gd name="T5" fmla="*/ 51 h 215"/>
                <a:gd name="T6" fmla="*/ 159 w 197"/>
                <a:gd name="T7" fmla="*/ 70 h 215"/>
                <a:gd name="T8" fmla="*/ 109 w 197"/>
                <a:gd name="T9" fmla="*/ 40 h 215"/>
                <a:gd name="T10" fmla="*/ 45 w 197"/>
                <a:gd name="T11" fmla="*/ 108 h 215"/>
                <a:gd name="T12" fmla="*/ 109 w 197"/>
                <a:gd name="T13" fmla="*/ 176 h 215"/>
                <a:gd name="T14" fmla="*/ 159 w 197"/>
                <a:gd name="T15" fmla="*/ 146 h 215"/>
                <a:gd name="T16" fmla="*/ 197 w 197"/>
                <a:gd name="T17" fmla="*/ 164 h 215"/>
                <a:gd name="T18" fmla="*/ 109 w 197"/>
                <a:gd name="T19" fmla="*/ 215 h 215"/>
                <a:gd name="T20" fmla="*/ 0 w 197"/>
                <a:gd name="T21" fmla="*/ 1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215">
                  <a:moveTo>
                    <a:pt x="0" y="108"/>
                  </a:moveTo>
                  <a:cubicBezTo>
                    <a:pt x="0" y="44"/>
                    <a:pt x="48" y="0"/>
                    <a:pt x="109" y="0"/>
                  </a:cubicBezTo>
                  <a:cubicBezTo>
                    <a:pt x="156" y="0"/>
                    <a:pt x="183" y="25"/>
                    <a:pt x="197" y="51"/>
                  </a:cubicBezTo>
                  <a:lnTo>
                    <a:pt x="159" y="70"/>
                  </a:lnTo>
                  <a:cubicBezTo>
                    <a:pt x="151" y="53"/>
                    <a:pt x="132" y="40"/>
                    <a:pt x="109" y="40"/>
                  </a:cubicBezTo>
                  <a:cubicBezTo>
                    <a:pt x="73" y="40"/>
                    <a:pt x="45" y="69"/>
                    <a:pt x="45" y="108"/>
                  </a:cubicBezTo>
                  <a:cubicBezTo>
                    <a:pt x="45" y="147"/>
                    <a:pt x="73" y="176"/>
                    <a:pt x="109" y="176"/>
                  </a:cubicBezTo>
                  <a:cubicBezTo>
                    <a:pt x="132" y="176"/>
                    <a:pt x="151" y="163"/>
                    <a:pt x="159" y="146"/>
                  </a:cubicBezTo>
                  <a:lnTo>
                    <a:pt x="197" y="164"/>
                  </a:lnTo>
                  <a:cubicBezTo>
                    <a:pt x="182" y="190"/>
                    <a:pt x="156" y="215"/>
                    <a:pt x="109" y="215"/>
                  </a:cubicBezTo>
                  <a:cubicBezTo>
                    <a:pt x="48" y="215"/>
                    <a:pt x="0" y="172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E52E1B9F-21E6-83F9-739E-03E9FE6D5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3923" y="1828801"/>
              <a:ext cx="157164" cy="150813"/>
            </a:xfrm>
            <a:custGeom>
              <a:avLst/>
              <a:gdLst>
                <a:gd name="T0" fmla="*/ 74 w 216"/>
                <a:gd name="T1" fmla="*/ 134 h 208"/>
                <a:gd name="T2" fmla="*/ 142 w 216"/>
                <a:gd name="T3" fmla="*/ 134 h 208"/>
                <a:gd name="T4" fmla="*/ 108 w 216"/>
                <a:gd name="T5" fmla="*/ 38 h 208"/>
                <a:gd name="T6" fmla="*/ 74 w 216"/>
                <a:gd name="T7" fmla="*/ 134 h 208"/>
                <a:gd name="T8" fmla="*/ 155 w 216"/>
                <a:gd name="T9" fmla="*/ 172 h 208"/>
                <a:gd name="T10" fmla="*/ 62 w 216"/>
                <a:gd name="T11" fmla="*/ 172 h 208"/>
                <a:gd name="T12" fmla="*/ 49 w 216"/>
                <a:gd name="T13" fmla="*/ 208 h 208"/>
                <a:gd name="T14" fmla="*/ 0 w 216"/>
                <a:gd name="T15" fmla="*/ 208 h 208"/>
                <a:gd name="T16" fmla="*/ 80 w 216"/>
                <a:gd name="T17" fmla="*/ 0 h 208"/>
                <a:gd name="T18" fmla="*/ 136 w 216"/>
                <a:gd name="T19" fmla="*/ 0 h 208"/>
                <a:gd name="T20" fmla="*/ 216 w 216"/>
                <a:gd name="T21" fmla="*/ 208 h 208"/>
                <a:gd name="T22" fmla="*/ 168 w 216"/>
                <a:gd name="T23" fmla="*/ 208 h 208"/>
                <a:gd name="T24" fmla="*/ 155 w 216"/>
                <a:gd name="T25" fmla="*/ 17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08">
                  <a:moveTo>
                    <a:pt x="74" y="134"/>
                  </a:moveTo>
                  <a:lnTo>
                    <a:pt x="142" y="134"/>
                  </a:lnTo>
                  <a:lnTo>
                    <a:pt x="108" y="38"/>
                  </a:lnTo>
                  <a:lnTo>
                    <a:pt x="74" y="134"/>
                  </a:lnTo>
                  <a:close/>
                  <a:moveTo>
                    <a:pt x="155" y="172"/>
                  </a:moveTo>
                  <a:lnTo>
                    <a:pt x="62" y="172"/>
                  </a:lnTo>
                  <a:lnTo>
                    <a:pt x="49" y="208"/>
                  </a:lnTo>
                  <a:lnTo>
                    <a:pt x="0" y="208"/>
                  </a:lnTo>
                  <a:lnTo>
                    <a:pt x="80" y="0"/>
                  </a:lnTo>
                  <a:lnTo>
                    <a:pt x="136" y="0"/>
                  </a:lnTo>
                  <a:lnTo>
                    <a:pt x="216" y="208"/>
                  </a:lnTo>
                  <a:lnTo>
                    <a:pt x="168" y="208"/>
                  </a:lnTo>
                  <a:lnTo>
                    <a:pt x="155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9E21EA2-31A8-5C0C-9EE6-8881AA70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674" y="1828801"/>
              <a:ext cx="120651" cy="150813"/>
            </a:xfrm>
            <a:custGeom>
              <a:avLst/>
              <a:gdLst>
                <a:gd name="T0" fmla="*/ 61 w 166"/>
                <a:gd name="T1" fmla="*/ 39 h 208"/>
                <a:gd name="T2" fmla="*/ 0 w 166"/>
                <a:gd name="T3" fmla="*/ 39 h 208"/>
                <a:gd name="T4" fmla="*/ 0 w 166"/>
                <a:gd name="T5" fmla="*/ 0 h 208"/>
                <a:gd name="T6" fmla="*/ 166 w 166"/>
                <a:gd name="T7" fmla="*/ 0 h 208"/>
                <a:gd name="T8" fmla="*/ 166 w 166"/>
                <a:gd name="T9" fmla="*/ 39 h 208"/>
                <a:gd name="T10" fmla="*/ 105 w 166"/>
                <a:gd name="T11" fmla="*/ 39 h 208"/>
                <a:gd name="T12" fmla="*/ 105 w 166"/>
                <a:gd name="T13" fmla="*/ 208 h 208"/>
                <a:gd name="T14" fmla="*/ 61 w 166"/>
                <a:gd name="T15" fmla="*/ 208 h 208"/>
                <a:gd name="T16" fmla="*/ 61 w 166"/>
                <a:gd name="T17" fmla="*/ 3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08">
                  <a:moveTo>
                    <a:pt x="61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39"/>
                  </a:lnTo>
                  <a:lnTo>
                    <a:pt x="105" y="39"/>
                  </a:lnTo>
                  <a:lnTo>
                    <a:pt x="105" y="208"/>
                  </a:lnTo>
                  <a:lnTo>
                    <a:pt x="61" y="208"/>
                  </a:lnTo>
                  <a:lnTo>
                    <a:pt x="61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52F16496-EF60-A111-1CB1-5D81AA806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074" y="1828801"/>
              <a:ext cx="31749" cy="150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F3495F39-9541-7C0D-3038-95BA08C33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0162" y="1827215"/>
              <a:ext cx="158750" cy="155575"/>
            </a:xfrm>
            <a:custGeom>
              <a:avLst/>
              <a:gdLst>
                <a:gd name="T0" fmla="*/ 108 w 217"/>
                <a:gd name="T1" fmla="*/ 40 h 215"/>
                <a:gd name="T2" fmla="*/ 45 w 217"/>
                <a:gd name="T3" fmla="*/ 108 h 215"/>
                <a:gd name="T4" fmla="*/ 108 w 217"/>
                <a:gd name="T5" fmla="*/ 176 h 215"/>
                <a:gd name="T6" fmla="*/ 171 w 217"/>
                <a:gd name="T7" fmla="*/ 108 h 215"/>
                <a:gd name="T8" fmla="*/ 108 w 217"/>
                <a:gd name="T9" fmla="*/ 40 h 215"/>
                <a:gd name="T10" fmla="*/ 108 w 217"/>
                <a:gd name="T11" fmla="*/ 0 h 215"/>
                <a:gd name="T12" fmla="*/ 217 w 217"/>
                <a:gd name="T13" fmla="*/ 108 h 215"/>
                <a:gd name="T14" fmla="*/ 108 w 217"/>
                <a:gd name="T15" fmla="*/ 215 h 215"/>
                <a:gd name="T16" fmla="*/ 0 w 217"/>
                <a:gd name="T17" fmla="*/ 108 h 215"/>
                <a:gd name="T18" fmla="*/ 108 w 217"/>
                <a:gd name="T1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" h="215">
                  <a:moveTo>
                    <a:pt x="108" y="40"/>
                  </a:moveTo>
                  <a:cubicBezTo>
                    <a:pt x="70" y="40"/>
                    <a:pt x="45" y="69"/>
                    <a:pt x="45" y="108"/>
                  </a:cubicBezTo>
                  <a:cubicBezTo>
                    <a:pt x="45" y="147"/>
                    <a:pt x="70" y="176"/>
                    <a:pt x="108" y="176"/>
                  </a:cubicBezTo>
                  <a:cubicBezTo>
                    <a:pt x="146" y="176"/>
                    <a:pt x="171" y="147"/>
                    <a:pt x="171" y="108"/>
                  </a:cubicBezTo>
                  <a:cubicBezTo>
                    <a:pt x="171" y="69"/>
                    <a:pt x="146" y="40"/>
                    <a:pt x="108" y="40"/>
                  </a:cubicBezTo>
                  <a:close/>
                  <a:moveTo>
                    <a:pt x="108" y="0"/>
                  </a:moveTo>
                  <a:cubicBezTo>
                    <a:pt x="171" y="0"/>
                    <a:pt x="217" y="45"/>
                    <a:pt x="217" y="108"/>
                  </a:cubicBezTo>
                  <a:cubicBezTo>
                    <a:pt x="217" y="171"/>
                    <a:pt x="171" y="215"/>
                    <a:pt x="108" y="215"/>
                  </a:cubicBezTo>
                  <a:cubicBezTo>
                    <a:pt x="45" y="215"/>
                    <a:pt x="0" y="171"/>
                    <a:pt x="0" y="108"/>
                  </a:cubicBezTo>
                  <a:cubicBezTo>
                    <a:pt x="0" y="45"/>
                    <a:pt x="45" y="0"/>
                    <a:pt x="1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470372B8-A2FE-41D7-A779-BF02AA720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309" y="1828802"/>
              <a:ext cx="134938" cy="150813"/>
            </a:xfrm>
            <a:custGeom>
              <a:avLst/>
              <a:gdLst>
                <a:gd name="T0" fmla="*/ 45 w 186"/>
                <a:gd name="T1" fmla="*/ 68 h 208"/>
                <a:gd name="T2" fmla="*/ 45 w 186"/>
                <a:gd name="T3" fmla="*/ 208 h 208"/>
                <a:gd name="T4" fmla="*/ 0 w 186"/>
                <a:gd name="T5" fmla="*/ 208 h 208"/>
                <a:gd name="T6" fmla="*/ 0 w 186"/>
                <a:gd name="T7" fmla="*/ 0 h 208"/>
                <a:gd name="T8" fmla="*/ 46 w 186"/>
                <a:gd name="T9" fmla="*/ 0 h 208"/>
                <a:gd name="T10" fmla="*/ 142 w 186"/>
                <a:gd name="T11" fmla="*/ 134 h 208"/>
                <a:gd name="T12" fmla="*/ 142 w 186"/>
                <a:gd name="T13" fmla="*/ 0 h 208"/>
                <a:gd name="T14" fmla="*/ 186 w 186"/>
                <a:gd name="T15" fmla="*/ 0 h 208"/>
                <a:gd name="T16" fmla="*/ 186 w 186"/>
                <a:gd name="T17" fmla="*/ 208 h 208"/>
                <a:gd name="T18" fmla="*/ 144 w 186"/>
                <a:gd name="T19" fmla="*/ 208 h 208"/>
                <a:gd name="T20" fmla="*/ 45 w 186"/>
                <a:gd name="T21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208">
                  <a:moveTo>
                    <a:pt x="45" y="68"/>
                  </a:moveTo>
                  <a:lnTo>
                    <a:pt x="45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46" y="0"/>
                  </a:lnTo>
                  <a:lnTo>
                    <a:pt x="142" y="134"/>
                  </a:lnTo>
                  <a:lnTo>
                    <a:pt x="142" y="0"/>
                  </a:lnTo>
                  <a:lnTo>
                    <a:pt x="186" y="0"/>
                  </a:lnTo>
                  <a:lnTo>
                    <a:pt x="186" y="208"/>
                  </a:lnTo>
                  <a:lnTo>
                    <a:pt x="144" y="208"/>
                  </a:lnTo>
                  <a:lnTo>
                    <a:pt x="45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6A34CB34-B033-7A89-B1E4-8B00F3B96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4909" y="2098677"/>
              <a:ext cx="157163" cy="155575"/>
            </a:xfrm>
            <a:custGeom>
              <a:avLst/>
              <a:gdLst>
                <a:gd name="T0" fmla="*/ 108 w 217"/>
                <a:gd name="T1" fmla="*/ 39 h 215"/>
                <a:gd name="T2" fmla="*/ 45 w 217"/>
                <a:gd name="T3" fmla="*/ 108 h 215"/>
                <a:gd name="T4" fmla="*/ 108 w 217"/>
                <a:gd name="T5" fmla="*/ 176 h 215"/>
                <a:gd name="T6" fmla="*/ 172 w 217"/>
                <a:gd name="T7" fmla="*/ 108 h 215"/>
                <a:gd name="T8" fmla="*/ 108 w 217"/>
                <a:gd name="T9" fmla="*/ 39 h 215"/>
                <a:gd name="T10" fmla="*/ 108 w 217"/>
                <a:gd name="T11" fmla="*/ 0 h 215"/>
                <a:gd name="T12" fmla="*/ 217 w 217"/>
                <a:gd name="T13" fmla="*/ 108 h 215"/>
                <a:gd name="T14" fmla="*/ 108 w 217"/>
                <a:gd name="T15" fmla="*/ 215 h 215"/>
                <a:gd name="T16" fmla="*/ 0 w 217"/>
                <a:gd name="T17" fmla="*/ 108 h 215"/>
                <a:gd name="T18" fmla="*/ 108 w 217"/>
                <a:gd name="T1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" h="215">
                  <a:moveTo>
                    <a:pt x="108" y="39"/>
                  </a:moveTo>
                  <a:cubicBezTo>
                    <a:pt x="70" y="39"/>
                    <a:pt x="45" y="69"/>
                    <a:pt x="45" y="108"/>
                  </a:cubicBezTo>
                  <a:cubicBezTo>
                    <a:pt x="45" y="146"/>
                    <a:pt x="70" y="176"/>
                    <a:pt x="108" y="176"/>
                  </a:cubicBezTo>
                  <a:cubicBezTo>
                    <a:pt x="147" y="176"/>
                    <a:pt x="172" y="146"/>
                    <a:pt x="172" y="108"/>
                  </a:cubicBezTo>
                  <a:cubicBezTo>
                    <a:pt x="172" y="69"/>
                    <a:pt x="147" y="39"/>
                    <a:pt x="108" y="39"/>
                  </a:cubicBezTo>
                  <a:close/>
                  <a:moveTo>
                    <a:pt x="108" y="0"/>
                  </a:moveTo>
                  <a:cubicBezTo>
                    <a:pt x="171" y="0"/>
                    <a:pt x="217" y="45"/>
                    <a:pt x="217" y="108"/>
                  </a:cubicBezTo>
                  <a:cubicBezTo>
                    <a:pt x="217" y="170"/>
                    <a:pt x="171" y="215"/>
                    <a:pt x="108" y="215"/>
                  </a:cubicBezTo>
                  <a:cubicBezTo>
                    <a:pt x="46" y="215"/>
                    <a:pt x="0" y="170"/>
                    <a:pt x="0" y="108"/>
                  </a:cubicBezTo>
                  <a:cubicBezTo>
                    <a:pt x="0" y="45"/>
                    <a:pt x="46" y="0"/>
                    <a:pt x="1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95BF5953-70D6-8CEF-1786-BCE644079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409" y="2100264"/>
              <a:ext cx="134938" cy="153988"/>
            </a:xfrm>
            <a:custGeom>
              <a:avLst/>
              <a:gdLst>
                <a:gd name="T0" fmla="*/ 0 w 185"/>
                <a:gd name="T1" fmla="*/ 0 h 211"/>
                <a:gd name="T2" fmla="*/ 45 w 185"/>
                <a:gd name="T3" fmla="*/ 0 h 211"/>
                <a:gd name="T4" fmla="*/ 45 w 185"/>
                <a:gd name="T5" fmla="*/ 123 h 211"/>
                <a:gd name="T6" fmla="*/ 93 w 185"/>
                <a:gd name="T7" fmla="*/ 172 h 211"/>
                <a:gd name="T8" fmla="*/ 141 w 185"/>
                <a:gd name="T9" fmla="*/ 123 h 211"/>
                <a:gd name="T10" fmla="*/ 141 w 185"/>
                <a:gd name="T11" fmla="*/ 0 h 211"/>
                <a:gd name="T12" fmla="*/ 185 w 185"/>
                <a:gd name="T13" fmla="*/ 0 h 211"/>
                <a:gd name="T14" fmla="*/ 185 w 185"/>
                <a:gd name="T15" fmla="*/ 124 h 211"/>
                <a:gd name="T16" fmla="*/ 93 w 185"/>
                <a:gd name="T17" fmla="*/ 211 h 211"/>
                <a:gd name="T18" fmla="*/ 0 w 185"/>
                <a:gd name="T19" fmla="*/ 125 h 211"/>
                <a:gd name="T20" fmla="*/ 0 w 185"/>
                <a:gd name="T2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211">
                  <a:moveTo>
                    <a:pt x="0" y="0"/>
                  </a:moveTo>
                  <a:lnTo>
                    <a:pt x="45" y="0"/>
                  </a:lnTo>
                  <a:lnTo>
                    <a:pt x="45" y="123"/>
                  </a:lnTo>
                  <a:cubicBezTo>
                    <a:pt x="45" y="152"/>
                    <a:pt x="60" y="172"/>
                    <a:pt x="93" y="172"/>
                  </a:cubicBezTo>
                  <a:cubicBezTo>
                    <a:pt x="125" y="172"/>
                    <a:pt x="141" y="152"/>
                    <a:pt x="141" y="123"/>
                  </a:cubicBezTo>
                  <a:lnTo>
                    <a:pt x="141" y="0"/>
                  </a:lnTo>
                  <a:lnTo>
                    <a:pt x="185" y="0"/>
                  </a:lnTo>
                  <a:lnTo>
                    <a:pt x="185" y="124"/>
                  </a:lnTo>
                  <a:cubicBezTo>
                    <a:pt x="185" y="176"/>
                    <a:pt x="156" y="211"/>
                    <a:pt x="93" y="211"/>
                  </a:cubicBezTo>
                  <a:cubicBezTo>
                    <a:pt x="29" y="211"/>
                    <a:pt x="0" y="176"/>
                    <a:pt x="0" y="1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9A5C4507-5489-7DB6-45B6-756C0D634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097" y="2100264"/>
              <a:ext cx="120650" cy="150813"/>
            </a:xfrm>
            <a:custGeom>
              <a:avLst/>
              <a:gdLst>
                <a:gd name="T0" fmla="*/ 61 w 166"/>
                <a:gd name="T1" fmla="*/ 39 h 207"/>
                <a:gd name="T2" fmla="*/ 0 w 166"/>
                <a:gd name="T3" fmla="*/ 39 h 207"/>
                <a:gd name="T4" fmla="*/ 0 w 166"/>
                <a:gd name="T5" fmla="*/ 0 h 207"/>
                <a:gd name="T6" fmla="*/ 166 w 166"/>
                <a:gd name="T7" fmla="*/ 0 h 207"/>
                <a:gd name="T8" fmla="*/ 166 w 166"/>
                <a:gd name="T9" fmla="*/ 39 h 207"/>
                <a:gd name="T10" fmla="*/ 106 w 166"/>
                <a:gd name="T11" fmla="*/ 39 h 207"/>
                <a:gd name="T12" fmla="*/ 106 w 166"/>
                <a:gd name="T13" fmla="*/ 207 h 207"/>
                <a:gd name="T14" fmla="*/ 61 w 166"/>
                <a:gd name="T15" fmla="*/ 207 h 207"/>
                <a:gd name="T16" fmla="*/ 61 w 166"/>
                <a:gd name="T17" fmla="*/ 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07">
                  <a:moveTo>
                    <a:pt x="61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39"/>
                  </a:lnTo>
                  <a:lnTo>
                    <a:pt x="106" y="39"/>
                  </a:lnTo>
                  <a:lnTo>
                    <a:pt x="106" y="207"/>
                  </a:lnTo>
                  <a:lnTo>
                    <a:pt x="61" y="207"/>
                  </a:lnTo>
                  <a:lnTo>
                    <a:pt x="61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B0A605ED-2567-0543-D9CE-F8851A1156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4497" y="2100264"/>
              <a:ext cx="122238" cy="150813"/>
            </a:xfrm>
            <a:custGeom>
              <a:avLst/>
              <a:gdLst>
                <a:gd name="T0" fmla="*/ 90 w 168"/>
                <a:gd name="T1" fmla="*/ 38 h 207"/>
                <a:gd name="T2" fmla="*/ 44 w 168"/>
                <a:gd name="T3" fmla="*/ 38 h 207"/>
                <a:gd name="T4" fmla="*/ 44 w 168"/>
                <a:gd name="T5" fmla="*/ 95 h 207"/>
                <a:gd name="T6" fmla="*/ 90 w 168"/>
                <a:gd name="T7" fmla="*/ 95 h 207"/>
                <a:gd name="T8" fmla="*/ 122 w 168"/>
                <a:gd name="T9" fmla="*/ 66 h 207"/>
                <a:gd name="T10" fmla="*/ 90 w 168"/>
                <a:gd name="T11" fmla="*/ 38 h 207"/>
                <a:gd name="T12" fmla="*/ 76 w 168"/>
                <a:gd name="T13" fmla="*/ 133 h 207"/>
                <a:gd name="T14" fmla="*/ 44 w 168"/>
                <a:gd name="T15" fmla="*/ 133 h 207"/>
                <a:gd name="T16" fmla="*/ 44 w 168"/>
                <a:gd name="T17" fmla="*/ 207 h 207"/>
                <a:gd name="T18" fmla="*/ 0 w 168"/>
                <a:gd name="T19" fmla="*/ 207 h 207"/>
                <a:gd name="T20" fmla="*/ 0 w 168"/>
                <a:gd name="T21" fmla="*/ 0 h 207"/>
                <a:gd name="T22" fmla="*/ 97 w 168"/>
                <a:gd name="T23" fmla="*/ 0 h 207"/>
                <a:gd name="T24" fmla="*/ 167 w 168"/>
                <a:gd name="T25" fmla="*/ 67 h 207"/>
                <a:gd name="T26" fmla="*/ 121 w 168"/>
                <a:gd name="T27" fmla="*/ 128 h 207"/>
                <a:gd name="T28" fmla="*/ 168 w 168"/>
                <a:gd name="T29" fmla="*/ 207 h 207"/>
                <a:gd name="T30" fmla="*/ 117 w 168"/>
                <a:gd name="T31" fmla="*/ 207 h 207"/>
                <a:gd name="T32" fmla="*/ 76 w 168"/>
                <a:gd name="T33" fmla="*/ 1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07">
                  <a:moveTo>
                    <a:pt x="90" y="38"/>
                  </a:moveTo>
                  <a:lnTo>
                    <a:pt x="44" y="38"/>
                  </a:lnTo>
                  <a:lnTo>
                    <a:pt x="44" y="95"/>
                  </a:lnTo>
                  <a:lnTo>
                    <a:pt x="90" y="95"/>
                  </a:lnTo>
                  <a:cubicBezTo>
                    <a:pt x="108" y="95"/>
                    <a:pt x="122" y="84"/>
                    <a:pt x="122" y="66"/>
                  </a:cubicBezTo>
                  <a:cubicBezTo>
                    <a:pt x="122" y="49"/>
                    <a:pt x="108" y="38"/>
                    <a:pt x="90" y="38"/>
                  </a:cubicBezTo>
                  <a:close/>
                  <a:moveTo>
                    <a:pt x="76" y="133"/>
                  </a:moveTo>
                  <a:lnTo>
                    <a:pt x="44" y="133"/>
                  </a:lnTo>
                  <a:lnTo>
                    <a:pt x="4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97" y="0"/>
                  </a:lnTo>
                  <a:cubicBezTo>
                    <a:pt x="140" y="0"/>
                    <a:pt x="167" y="28"/>
                    <a:pt x="167" y="67"/>
                  </a:cubicBezTo>
                  <a:cubicBezTo>
                    <a:pt x="167" y="103"/>
                    <a:pt x="144" y="123"/>
                    <a:pt x="121" y="128"/>
                  </a:cubicBezTo>
                  <a:lnTo>
                    <a:pt x="168" y="207"/>
                  </a:lnTo>
                  <a:lnTo>
                    <a:pt x="117" y="207"/>
                  </a:lnTo>
                  <a:lnTo>
                    <a:pt x="76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F2BF8E22-F73A-643F-8517-4E91AE950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659" y="2100264"/>
              <a:ext cx="106363" cy="150813"/>
            </a:xfrm>
            <a:custGeom>
              <a:avLst/>
              <a:gdLst>
                <a:gd name="T0" fmla="*/ 0 w 147"/>
                <a:gd name="T1" fmla="*/ 0 h 207"/>
                <a:gd name="T2" fmla="*/ 147 w 147"/>
                <a:gd name="T3" fmla="*/ 0 h 207"/>
                <a:gd name="T4" fmla="*/ 147 w 147"/>
                <a:gd name="T5" fmla="*/ 38 h 207"/>
                <a:gd name="T6" fmla="*/ 44 w 147"/>
                <a:gd name="T7" fmla="*/ 38 h 207"/>
                <a:gd name="T8" fmla="*/ 44 w 147"/>
                <a:gd name="T9" fmla="*/ 83 h 207"/>
                <a:gd name="T10" fmla="*/ 144 w 147"/>
                <a:gd name="T11" fmla="*/ 83 h 207"/>
                <a:gd name="T12" fmla="*/ 144 w 147"/>
                <a:gd name="T13" fmla="*/ 121 h 207"/>
                <a:gd name="T14" fmla="*/ 44 w 147"/>
                <a:gd name="T15" fmla="*/ 121 h 207"/>
                <a:gd name="T16" fmla="*/ 44 w 147"/>
                <a:gd name="T17" fmla="*/ 169 h 207"/>
                <a:gd name="T18" fmla="*/ 147 w 147"/>
                <a:gd name="T19" fmla="*/ 169 h 207"/>
                <a:gd name="T20" fmla="*/ 147 w 147"/>
                <a:gd name="T21" fmla="*/ 207 h 207"/>
                <a:gd name="T22" fmla="*/ 0 w 147"/>
                <a:gd name="T23" fmla="*/ 207 h 207"/>
                <a:gd name="T24" fmla="*/ 0 w 147"/>
                <a:gd name="T2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7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4" y="38"/>
                  </a:lnTo>
                  <a:lnTo>
                    <a:pt x="44" y="83"/>
                  </a:lnTo>
                  <a:lnTo>
                    <a:pt x="144" y="83"/>
                  </a:lnTo>
                  <a:lnTo>
                    <a:pt x="144" y="121"/>
                  </a:lnTo>
                  <a:lnTo>
                    <a:pt x="44" y="121"/>
                  </a:lnTo>
                  <a:lnTo>
                    <a:pt x="44" y="169"/>
                  </a:lnTo>
                  <a:lnTo>
                    <a:pt x="147" y="169"/>
                  </a:lnTo>
                  <a:lnTo>
                    <a:pt x="147" y="207"/>
                  </a:lnTo>
                  <a:lnTo>
                    <a:pt x="0" y="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2CF72AC4-06DE-EA52-A7FF-2AD6550A5D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599" y="2100264"/>
              <a:ext cx="155575" cy="150813"/>
            </a:xfrm>
            <a:custGeom>
              <a:avLst/>
              <a:gdLst>
                <a:gd name="T0" fmla="*/ 73 w 216"/>
                <a:gd name="T1" fmla="*/ 133 h 207"/>
                <a:gd name="T2" fmla="*/ 142 w 216"/>
                <a:gd name="T3" fmla="*/ 133 h 207"/>
                <a:gd name="T4" fmla="*/ 108 w 216"/>
                <a:gd name="T5" fmla="*/ 38 h 207"/>
                <a:gd name="T6" fmla="*/ 73 w 216"/>
                <a:gd name="T7" fmla="*/ 133 h 207"/>
                <a:gd name="T8" fmla="*/ 154 w 216"/>
                <a:gd name="T9" fmla="*/ 172 h 207"/>
                <a:gd name="T10" fmla="*/ 61 w 216"/>
                <a:gd name="T11" fmla="*/ 172 h 207"/>
                <a:gd name="T12" fmla="*/ 48 w 216"/>
                <a:gd name="T13" fmla="*/ 207 h 207"/>
                <a:gd name="T14" fmla="*/ 0 w 216"/>
                <a:gd name="T15" fmla="*/ 207 h 207"/>
                <a:gd name="T16" fmla="*/ 80 w 216"/>
                <a:gd name="T17" fmla="*/ 0 h 207"/>
                <a:gd name="T18" fmla="*/ 135 w 216"/>
                <a:gd name="T19" fmla="*/ 0 h 207"/>
                <a:gd name="T20" fmla="*/ 216 w 216"/>
                <a:gd name="T21" fmla="*/ 207 h 207"/>
                <a:gd name="T22" fmla="*/ 167 w 216"/>
                <a:gd name="T23" fmla="*/ 207 h 207"/>
                <a:gd name="T24" fmla="*/ 154 w 216"/>
                <a:gd name="T25" fmla="*/ 17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07">
                  <a:moveTo>
                    <a:pt x="73" y="133"/>
                  </a:moveTo>
                  <a:lnTo>
                    <a:pt x="142" y="133"/>
                  </a:lnTo>
                  <a:lnTo>
                    <a:pt x="108" y="38"/>
                  </a:lnTo>
                  <a:lnTo>
                    <a:pt x="73" y="133"/>
                  </a:lnTo>
                  <a:close/>
                  <a:moveTo>
                    <a:pt x="154" y="172"/>
                  </a:moveTo>
                  <a:lnTo>
                    <a:pt x="61" y="172"/>
                  </a:lnTo>
                  <a:lnTo>
                    <a:pt x="48" y="207"/>
                  </a:lnTo>
                  <a:lnTo>
                    <a:pt x="0" y="207"/>
                  </a:lnTo>
                  <a:lnTo>
                    <a:pt x="80" y="0"/>
                  </a:lnTo>
                  <a:lnTo>
                    <a:pt x="135" y="0"/>
                  </a:lnTo>
                  <a:lnTo>
                    <a:pt x="216" y="207"/>
                  </a:lnTo>
                  <a:lnTo>
                    <a:pt x="167" y="207"/>
                  </a:lnTo>
                  <a:lnTo>
                    <a:pt x="154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3653227F-EA08-FFDA-3566-B0E772A04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347" y="2098677"/>
              <a:ext cx="142875" cy="155575"/>
            </a:xfrm>
            <a:custGeom>
              <a:avLst/>
              <a:gdLst>
                <a:gd name="T0" fmla="*/ 0 w 197"/>
                <a:gd name="T1" fmla="*/ 108 h 215"/>
                <a:gd name="T2" fmla="*/ 109 w 197"/>
                <a:gd name="T3" fmla="*/ 0 h 215"/>
                <a:gd name="T4" fmla="*/ 197 w 197"/>
                <a:gd name="T5" fmla="*/ 51 h 215"/>
                <a:gd name="T6" fmla="*/ 159 w 197"/>
                <a:gd name="T7" fmla="*/ 70 h 215"/>
                <a:gd name="T8" fmla="*/ 109 w 197"/>
                <a:gd name="T9" fmla="*/ 39 h 215"/>
                <a:gd name="T10" fmla="*/ 45 w 197"/>
                <a:gd name="T11" fmla="*/ 108 h 215"/>
                <a:gd name="T12" fmla="*/ 109 w 197"/>
                <a:gd name="T13" fmla="*/ 176 h 215"/>
                <a:gd name="T14" fmla="*/ 159 w 197"/>
                <a:gd name="T15" fmla="*/ 146 h 215"/>
                <a:gd name="T16" fmla="*/ 197 w 197"/>
                <a:gd name="T17" fmla="*/ 164 h 215"/>
                <a:gd name="T18" fmla="*/ 109 w 197"/>
                <a:gd name="T19" fmla="*/ 215 h 215"/>
                <a:gd name="T20" fmla="*/ 0 w 197"/>
                <a:gd name="T21" fmla="*/ 1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215">
                  <a:moveTo>
                    <a:pt x="0" y="108"/>
                  </a:moveTo>
                  <a:cubicBezTo>
                    <a:pt x="0" y="44"/>
                    <a:pt x="48" y="0"/>
                    <a:pt x="109" y="0"/>
                  </a:cubicBezTo>
                  <a:cubicBezTo>
                    <a:pt x="156" y="0"/>
                    <a:pt x="183" y="25"/>
                    <a:pt x="197" y="51"/>
                  </a:cubicBezTo>
                  <a:lnTo>
                    <a:pt x="159" y="70"/>
                  </a:lnTo>
                  <a:cubicBezTo>
                    <a:pt x="151" y="53"/>
                    <a:pt x="132" y="39"/>
                    <a:pt x="109" y="39"/>
                  </a:cubicBezTo>
                  <a:cubicBezTo>
                    <a:pt x="73" y="39"/>
                    <a:pt x="45" y="68"/>
                    <a:pt x="45" y="108"/>
                  </a:cubicBezTo>
                  <a:cubicBezTo>
                    <a:pt x="45" y="147"/>
                    <a:pt x="73" y="176"/>
                    <a:pt x="109" y="176"/>
                  </a:cubicBezTo>
                  <a:cubicBezTo>
                    <a:pt x="132" y="176"/>
                    <a:pt x="151" y="163"/>
                    <a:pt x="159" y="146"/>
                  </a:cubicBezTo>
                  <a:lnTo>
                    <a:pt x="197" y="164"/>
                  </a:lnTo>
                  <a:cubicBezTo>
                    <a:pt x="182" y="190"/>
                    <a:pt x="156" y="215"/>
                    <a:pt x="109" y="215"/>
                  </a:cubicBezTo>
                  <a:cubicBezTo>
                    <a:pt x="48" y="215"/>
                    <a:pt x="0" y="172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38F46BC2-6E4B-E390-E428-CC6F3C9C3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384" y="2100264"/>
              <a:ext cx="134938" cy="150813"/>
            </a:xfrm>
            <a:custGeom>
              <a:avLst/>
              <a:gdLst>
                <a:gd name="T0" fmla="*/ 143 w 187"/>
                <a:gd name="T1" fmla="*/ 120 h 207"/>
                <a:gd name="T2" fmla="*/ 45 w 187"/>
                <a:gd name="T3" fmla="*/ 120 h 207"/>
                <a:gd name="T4" fmla="*/ 45 w 187"/>
                <a:gd name="T5" fmla="*/ 207 h 207"/>
                <a:gd name="T6" fmla="*/ 0 w 187"/>
                <a:gd name="T7" fmla="*/ 207 h 207"/>
                <a:gd name="T8" fmla="*/ 0 w 187"/>
                <a:gd name="T9" fmla="*/ 0 h 207"/>
                <a:gd name="T10" fmla="*/ 45 w 187"/>
                <a:gd name="T11" fmla="*/ 0 h 207"/>
                <a:gd name="T12" fmla="*/ 45 w 187"/>
                <a:gd name="T13" fmla="*/ 81 h 207"/>
                <a:gd name="T14" fmla="*/ 143 w 187"/>
                <a:gd name="T15" fmla="*/ 81 h 207"/>
                <a:gd name="T16" fmla="*/ 143 w 187"/>
                <a:gd name="T17" fmla="*/ 0 h 207"/>
                <a:gd name="T18" fmla="*/ 187 w 187"/>
                <a:gd name="T19" fmla="*/ 0 h 207"/>
                <a:gd name="T20" fmla="*/ 187 w 187"/>
                <a:gd name="T21" fmla="*/ 207 h 207"/>
                <a:gd name="T22" fmla="*/ 143 w 187"/>
                <a:gd name="T23" fmla="*/ 207 h 207"/>
                <a:gd name="T24" fmla="*/ 143 w 187"/>
                <a:gd name="T25" fmla="*/ 1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7">
                  <a:moveTo>
                    <a:pt x="143" y="120"/>
                  </a:moveTo>
                  <a:lnTo>
                    <a:pt x="45" y="120"/>
                  </a:lnTo>
                  <a:lnTo>
                    <a:pt x="45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81"/>
                  </a:lnTo>
                  <a:lnTo>
                    <a:pt x="143" y="81"/>
                  </a:lnTo>
                  <a:lnTo>
                    <a:pt x="143" y="0"/>
                  </a:lnTo>
                  <a:lnTo>
                    <a:pt x="187" y="0"/>
                  </a:lnTo>
                  <a:lnTo>
                    <a:pt x="187" y="207"/>
                  </a:lnTo>
                  <a:lnTo>
                    <a:pt x="143" y="207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2185050A-B7C5-D063-AF88-94027180A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387" y="2100264"/>
              <a:ext cx="134938" cy="150813"/>
            </a:xfrm>
            <a:custGeom>
              <a:avLst/>
              <a:gdLst>
                <a:gd name="T0" fmla="*/ 44 w 186"/>
                <a:gd name="T1" fmla="*/ 68 h 207"/>
                <a:gd name="T2" fmla="*/ 44 w 186"/>
                <a:gd name="T3" fmla="*/ 207 h 207"/>
                <a:gd name="T4" fmla="*/ 0 w 186"/>
                <a:gd name="T5" fmla="*/ 207 h 207"/>
                <a:gd name="T6" fmla="*/ 0 w 186"/>
                <a:gd name="T7" fmla="*/ 0 h 207"/>
                <a:gd name="T8" fmla="*/ 45 w 186"/>
                <a:gd name="T9" fmla="*/ 0 h 207"/>
                <a:gd name="T10" fmla="*/ 142 w 186"/>
                <a:gd name="T11" fmla="*/ 134 h 207"/>
                <a:gd name="T12" fmla="*/ 142 w 186"/>
                <a:gd name="T13" fmla="*/ 0 h 207"/>
                <a:gd name="T14" fmla="*/ 186 w 186"/>
                <a:gd name="T15" fmla="*/ 0 h 207"/>
                <a:gd name="T16" fmla="*/ 186 w 186"/>
                <a:gd name="T17" fmla="*/ 207 h 207"/>
                <a:gd name="T18" fmla="*/ 143 w 186"/>
                <a:gd name="T19" fmla="*/ 207 h 207"/>
                <a:gd name="T20" fmla="*/ 44 w 186"/>
                <a:gd name="T21" fmla="*/ 6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207">
                  <a:moveTo>
                    <a:pt x="44" y="68"/>
                  </a:moveTo>
                  <a:lnTo>
                    <a:pt x="4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142" y="134"/>
                  </a:lnTo>
                  <a:lnTo>
                    <a:pt x="142" y="0"/>
                  </a:lnTo>
                  <a:lnTo>
                    <a:pt x="186" y="0"/>
                  </a:lnTo>
                  <a:lnTo>
                    <a:pt x="186" y="207"/>
                  </a:lnTo>
                  <a:lnTo>
                    <a:pt x="143" y="207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27B03D0C-F91E-E0A9-1C46-397AED77E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072" y="2100264"/>
              <a:ext cx="107950" cy="150813"/>
            </a:xfrm>
            <a:custGeom>
              <a:avLst/>
              <a:gdLst>
                <a:gd name="T0" fmla="*/ 0 w 147"/>
                <a:gd name="T1" fmla="*/ 0 h 207"/>
                <a:gd name="T2" fmla="*/ 147 w 147"/>
                <a:gd name="T3" fmla="*/ 0 h 207"/>
                <a:gd name="T4" fmla="*/ 147 w 147"/>
                <a:gd name="T5" fmla="*/ 38 h 207"/>
                <a:gd name="T6" fmla="*/ 45 w 147"/>
                <a:gd name="T7" fmla="*/ 38 h 207"/>
                <a:gd name="T8" fmla="*/ 45 w 147"/>
                <a:gd name="T9" fmla="*/ 83 h 207"/>
                <a:gd name="T10" fmla="*/ 145 w 147"/>
                <a:gd name="T11" fmla="*/ 83 h 207"/>
                <a:gd name="T12" fmla="*/ 145 w 147"/>
                <a:gd name="T13" fmla="*/ 121 h 207"/>
                <a:gd name="T14" fmla="*/ 45 w 147"/>
                <a:gd name="T15" fmla="*/ 121 h 207"/>
                <a:gd name="T16" fmla="*/ 45 w 147"/>
                <a:gd name="T17" fmla="*/ 169 h 207"/>
                <a:gd name="T18" fmla="*/ 147 w 147"/>
                <a:gd name="T19" fmla="*/ 169 h 207"/>
                <a:gd name="T20" fmla="*/ 147 w 147"/>
                <a:gd name="T21" fmla="*/ 207 h 207"/>
                <a:gd name="T22" fmla="*/ 0 w 147"/>
                <a:gd name="T23" fmla="*/ 207 h 207"/>
                <a:gd name="T24" fmla="*/ 0 w 147"/>
                <a:gd name="T2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7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5" y="38"/>
                  </a:lnTo>
                  <a:lnTo>
                    <a:pt x="45" y="83"/>
                  </a:lnTo>
                  <a:lnTo>
                    <a:pt x="145" y="83"/>
                  </a:lnTo>
                  <a:lnTo>
                    <a:pt x="145" y="121"/>
                  </a:lnTo>
                  <a:lnTo>
                    <a:pt x="45" y="121"/>
                  </a:lnTo>
                  <a:lnTo>
                    <a:pt x="45" y="169"/>
                  </a:lnTo>
                  <a:lnTo>
                    <a:pt x="147" y="169"/>
                  </a:lnTo>
                  <a:lnTo>
                    <a:pt x="147" y="207"/>
                  </a:lnTo>
                  <a:lnTo>
                    <a:pt x="0" y="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25DD8EED-761E-7489-42FF-54388B036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009" y="2100264"/>
              <a:ext cx="119063" cy="150813"/>
            </a:xfrm>
            <a:custGeom>
              <a:avLst/>
              <a:gdLst>
                <a:gd name="T0" fmla="*/ 60 w 165"/>
                <a:gd name="T1" fmla="*/ 39 h 207"/>
                <a:gd name="T2" fmla="*/ 0 w 165"/>
                <a:gd name="T3" fmla="*/ 39 h 207"/>
                <a:gd name="T4" fmla="*/ 0 w 165"/>
                <a:gd name="T5" fmla="*/ 0 h 207"/>
                <a:gd name="T6" fmla="*/ 165 w 165"/>
                <a:gd name="T7" fmla="*/ 0 h 207"/>
                <a:gd name="T8" fmla="*/ 165 w 165"/>
                <a:gd name="T9" fmla="*/ 39 h 207"/>
                <a:gd name="T10" fmla="*/ 105 w 165"/>
                <a:gd name="T11" fmla="*/ 39 h 207"/>
                <a:gd name="T12" fmla="*/ 105 w 165"/>
                <a:gd name="T13" fmla="*/ 207 h 207"/>
                <a:gd name="T14" fmla="*/ 60 w 165"/>
                <a:gd name="T15" fmla="*/ 207 h 207"/>
                <a:gd name="T16" fmla="*/ 60 w 165"/>
                <a:gd name="T17" fmla="*/ 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07">
                  <a:moveTo>
                    <a:pt x="6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39"/>
                  </a:lnTo>
                  <a:lnTo>
                    <a:pt x="105" y="39"/>
                  </a:lnTo>
                  <a:lnTo>
                    <a:pt x="105" y="207"/>
                  </a:lnTo>
                  <a:lnTo>
                    <a:pt x="60" y="207"/>
                  </a:lnTo>
                  <a:lnTo>
                    <a:pt x="60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CB6CE3A5-BF31-0704-762B-9EABF3DB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474" y="2100264"/>
              <a:ext cx="207964" cy="150813"/>
            </a:xfrm>
            <a:custGeom>
              <a:avLst/>
              <a:gdLst>
                <a:gd name="T0" fmla="*/ 143 w 285"/>
                <a:gd name="T1" fmla="*/ 65 h 207"/>
                <a:gd name="T2" fmla="*/ 107 w 285"/>
                <a:gd name="T3" fmla="*/ 207 h 207"/>
                <a:gd name="T4" fmla="*/ 60 w 285"/>
                <a:gd name="T5" fmla="*/ 207 h 207"/>
                <a:gd name="T6" fmla="*/ 0 w 285"/>
                <a:gd name="T7" fmla="*/ 0 h 207"/>
                <a:gd name="T8" fmla="*/ 50 w 285"/>
                <a:gd name="T9" fmla="*/ 0 h 207"/>
                <a:gd name="T10" fmla="*/ 86 w 285"/>
                <a:gd name="T11" fmla="*/ 150 h 207"/>
                <a:gd name="T12" fmla="*/ 126 w 285"/>
                <a:gd name="T13" fmla="*/ 0 h 207"/>
                <a:gd name="T14" fmla="*/ 160 w 285"/>
                <a:gd name="T15" fmla="*/ 0 h 207"/>
                <a:gd name="T16" fmla="*/ 199 w 285"/>
                <a:gd name="T17" fmla="*/ 150 h 207"/>
                <a:gd name="T18" fmla="*/ 236 w 285"/>
                <a:gd name="T19" fmla="*/ 0 h 207"/>
                <a:gd name="T20" fmla="*/ 285 w 285"/>
                <a:gd name="T21" fmla="*/ 0 h 207"/>
                <a:gd name="T22" fmla="*/ 226 w 285"/>
                <a:gd name="T23" fmla="*/ 207 h 207"/>
                <a:gd name="T24" fmla="*/ 179 w 285"/>
                <a:gd name="T25" fmla="*/ 207 h 207"/>
                <a:gd name="T26" fmla="*/ 143 w 285"/>
                <a:gd name="T27" fmla="*/ 6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207">
                  <a:moveTo>
                    <a:pt x="143" y="65"/>
                  </a:moveTo>
                  <a:lnTo>
                    <a:pt x="107" y="207"/>
                  </a:lnTo>
                  <a:lnTo>
                    <a:pt x="60" y="207"/>
                  </a:lnTo>
                  <a:lnTo>
                    <a:pt x="0" y="0"/>
                  </a:lnTo>
                  <a:lnTo>
                    <a:pt x="50" y="0"/>
                  </a:lnTo>
                  <a:lnTo>
                    <a:pt x="86" y="150"/>
                  </a:lnTo>
                  <a:lnTo>
                    <a:pt x="126" y="0"/>
                  </a:lnTo>
                  <a:lnTo>
                    <a:pt x="160" y="0"/>
                  </a:lnTo>
                  <a:lnTo>
                    <a:pt x="199" y="150"/>
                  </a:lnTo>
                  <a:lnTo>
                    <a:pt x="236" y="0"/>
                  </a:lnTo>
                  <a:lnTo>
                    <a:pt x="285" y="0"/>
                  </a:lnTo>
                  <a:lnTo>
                    <a:pt x="226" y="207"/>
                  </a:lnTo>
                  <a:lnTo>
                    <a:pt x="179" y="207"/>
                  </a:lnTo>
                  <a:lnTo>
                    <a:pt x="143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B201ACD7-3DE4-15A2-2844-11EC36788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784" y="2098677"/>
              <a:ext cx="157163" cy="155575"/>
            </a:xfrm>
            <a:custGeom>
              <a:avLst/>
              <a:gdLst>
                <a:gd name="T0" fmla="*/ 108 w 217"/>
                <a:gd name="T1" fmla="*/ 39 h 215"/>
                <a:gd name="T2" fmla="*/ 45 w 217"/>
                <a:gd name="T3" fmla="*/ 108 h 215"/>
                <a:gd name="T4" fmla="*/ 108 w 217"/>
                <a:gd name="T5" fmla="*/ 176 h 215"/>
                <a:gd name="T6" fmla="*/ 171 w 217"/>
                <a:gd name="T7" fmla="*/ 108 h 215"/>
                <a:gd name="T8" fmla="*/ 108 w 217"/>
                <a:gd name="T9" fmla="*/ 39 h 215"/>
                <a:gd name="T10" fmla="*/ 108 w 217"/>
                <a:gd name="T11" fmla="*/ 0 h 215"/>
                <a:gd name="T12" fmla="*/ 217 w 217"/>
                <a:gd name="T13" fmla="*/ 108 h 215"/>
                <a:gd name="T14" fmla="*/ 108 w 217"/>
                <a:gd name="T15" fmla="*/ 215 h 215"/>
                <a:gd name="T16" fmla="*/ 0 w 217"/>
                <a:gd name="T17" fmla="*/ 108 h 215"/>
                <a:gd name="T18" fmla="*/ 108 w 217"/>
                <a:gd name="T1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" h="215">
                  <a:moveTo>
                    <a:pt x="108" y="39"/>
                  </a:moveTo>
                  <a:cubicBezTo>
                    <a:pt x="70" y="39"/>
                    <a:pt x="45" y="69"/>
                    <a:pt x="45" y="108"/>
                  </a:cubicBezTo>
                  <a:cubicBezTo>
                    <a:pt x="45" y="146"/>
                    <a:pt x="70" y="176"/>
                    <a:pt x="108" y="176"/>
                  </a:cubicBezTo>
                  <a:cubicBezTo>
                    <a:pt x="146" y="176"/>
                    <a:pt x="171" y="146"/>
                    <a:pt x="171" y="108"/>
                  </a:cubicBezTo>
                  <a:cubicBezTo>
                    <a:pt x="171" y="69"/>
                    <a:pt x="146" y="39"/>
                    <a:pt x="108" y="39"/>
                  </a:cubicBezTo>
                  <a:close/>
                  <a:moveTo>
                    <a:pt x="108" y="0"/>
                  </a:moveTo>
                  <a:cubicBezTo>
                    <a:pt x="171" y="0"/>
                    <a:pt x="217" y="45"/>
                    <a:pt x="217" y="108"/>
                  </a:cubicBezTo>
                  <a:cubicBezTo>
                    <a:pt x="217" y="170"/>
                    <a:pt x="171" y="215"/>
                    <a:pt x="108" y="215"/>
                  </a:cubicBezTo>
                  <a:cubicBezTo>
                    <a:pt x="45" y="215"/>
                    <a:pt x="0" y="170"/>
                    <a:pt x="0" y="108"/>
                  </a:cubicBezTo>
                  <a:cubicBezTo>
                    <a:pt x="0" y="45"/>
                    <a:pt x="45" y="0"/>
                    <a:pt x="1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143481B0-A4E3-B2E4-E18F-00DA08574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3284" y="2100264"/>
              <a:ext cx="123825" cy="150813"/>
            </a:xfrm>
            <a:custGeom>
              <a:avLst/>
              <a:gdLst>
                <a:gd name="T0" fmla="*/ 91 w 169"/>
                <a:gd name="T1" fmla="*/ 38 h 207"/>
                <a:gd name="T2" fmla="*/ 45 w 169"/>
                <a:gd name="T3" fmla="*/ 38 h 207"/>
                <a:gd name="T4" fmla="*/ 45 w 169"/>
                <a:gd name="T5" fmla="*/ 95 h 207"/>
                <a:gd name="T6" fmla="*/ 91 w 169"/>
                <a:gd name="T7" fmla="*/ 95 h 207"/>
                <a:gd name="T8" fmla="*/ 122 w 169"/>
                <a:gd name="T9" fmla="*/ 66 h 207"/>
                <a:gd name="T10" fmla="*/ 91 w 169"/>
                <a:gd name="T11" fmla="*/ 38 h 207"/>
                <a:gd name="T12" fmla="*/ 77 w 169"/>
                <a:gd name="T13" fmla="*/ 133 h 207"/>
                <a:gd name="T14" fmla="*/ 45 w 169"/>
                <a:gd name="T15" fmla="*/ 133 h 207"/>
                <a:gd name="T16" fmla="*/ 45 w 169"/>
                <a:gd name="T17" fmla="*/ 207 h 207"/>
                <a:gd name="T18" fmla="*/ 0 w 169"/>
                <a:gd name="T19" fmla="*/ 207 h 207"/>
                <a:gd name="T20" fmla="*/ 0 w 169"/>
                <a:gd name="T21" fmla="*/ 0 h 207"/>
                <a:gd name="T22" fmla="*/ 98 w 169"/>
                <a:gd name="T23" fmla="*/ 0 h 207"/>
                <a:gd name="T24" fmla="*/ 167 w 169"/>
                <a:gd name="T25" fmla="*/ 67 h 207"/>
                <a:gd name="T26" fmla="*/ 122 w 169"/>
                <a:gd name="T27" fmla="*/ 128 h 207"/>
                <a:gd name="T28" fmla="*/ 169 w 169"/>
                <a:gd name="T29" fmla="*/ 207 h 207"/>
                <a:gd name="T30" fmla="*/ 118 w 169"/>
                <a:gd name="T31" fmla="*/ 207 h 207"/>
                <a:gd name="T32" fmla="*/ 77 w 169"/>
                <a:gd name="T33" fmla="*/ 1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9" h="207">
                  <a:moveTo>
                    <a:pt x="91" y="38"/>
                  </a:moveTo>
                  <a:lnTo>
                    <a:pt x="45" y="38"/>
                  </a:lnTo>
                  <a:lnTo>
                    <a:pt x="45" y="95"/>
                  </a:lnTo>
                  <a:lnTo>
                    <a:pt x="91" y="95"/>
                  </a:lnTo>
                  <a:cubicBezTo>
                    <a:pt x="109" y="95"/>
                    <a:pt x="122" y="84"/>
                    <a:pt x="122" y="66"/>
                  </a:cubicBezTo>
                  <a:cubicBezTo>
                    <a:pt x="122" y="49"/>
                    <a:pt x="109" y="38"/>
                    <a:pt x="91" y="38"/>
                  </a:cubicBezTo>
                  <a:close/>
                  <a:moveTo>
                    <a:pt x="77" y="133"/>
                  </a:moveTo>
                  <a:lnTo>
                    <a:pt x="45" y="133"/>
                  </a:lnTo>
                  <a:lnTo>
                    <a:pt x="45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98" y="0"/>
                  </a:lnTo>
                  <a:cubicBezTo>
                    <a:pt x="141" y="0"/>
                    <a:pt x="167" y="28"/>
                    <a:pt x="167" y="67"/>
                  </a:cubicBezTo>
                  <a:cubicBezTo>
                    <a:pt x="167" y="103"/>
                    <a:pt x="144" y="123"/>
                    <a:pt x="122" y="128"/>
                  </a:cubicBezTo>
                  <a:lnTo>
                    <a:pt x="169" y="207"/>
                  </a:lnTo>
                  <a:lnTo>
                    <a:pt x="118" y="207"/>
                  </a:lnTo>
                  <a:lnTo>
                    <a:pt x="7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A53566B0-655D-54F7-6F0E-2AE41AC68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387" y="2100264"/>
              <a:ext cx="128588" cy="150813"/>
            </a:xfrm>
            <a:custGeom>
              <a:avLst/>
              <a:gdLst>
                <a:gd name="T0" fmla="*/ 61 w 178"/>
                <a:gd name="T1" fmla="*/ 124 h 207"/>
                <a:gd name="T2" fmla="*/ 44 w 178"/>
                <a:gd name="T3" fmla="*/ 144 h 207"/>
                <a:gd name="T4" fmla="*/ 44 w 178"/>
                <a:gd name="T5" fmla="*/ 207 h 207"/>
                <a:gd name="T6" fmla="*/ 0 w 178"/>
                <a:gd name="T7" fmla="*/ 207 h 207"/>
                <a:gd name="T8" fmla="*/ 0 w 178"/>
                <a:gd name="T9" fmla="*/ 0 h 207"/>
                <a:gd name="T10" fmla="*/ 44 w 178"/>
                <a:gd name="T11" fmla="*/ 0 h 207"/>
                <a:gd name="T12" fmla="*/ 44 w 178"/>
                <a:gd name="T13" fmla="*/ 92 h 207"/>
                <a:gd name="T14" fmla="*/ 118 w 178"/>
                <a:gd name="T15" fmla="*/ 0 h 207"/>
                <a:gd name="T16" fmla="*/ 172 w 178"/>
                <a:gd name="T17" fmla="*/ 0 h 207"/>
                <a:gd name="T18" fmla="*/ 90 w 178"/>
                <a:gd name="T19" fmla="*/ 97 h 207"/>
                <a:gd name="T20" fmla="*/ 178 w 178"/>
                <a:gd name="T21" fmla="*/ 207 h 207"/>
                <a:gd name="T22" fmla="*/ 124 w 178"/>
                <a:gd name="T23" fmla="*/ 207 h 207"/>
                <a:gd name="T24" fmla="*/ 61 w 178"/>
                <a:gd name="T25" fmla="*/ 12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7">
                  <a:moveTo>
                    <a:pt x="61" y="124"/>
                  </a:moveTo>
                  <a:lnTo>
                    <a:pt x="44" y="144"/>
                  </a:lnTo>
                  <a:lnTo>
                    <a:pt x="4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92"/>
                  </a:lnTo>
                  <a:lnTo>
                    <a:pt x="118" y="0"/>
                  </a:lnTo>
                  <a:lnTo>
                    <a:pt x="172" y="0"/>
                  </a:lnTo>
                  <a:lnTo>
                    <a:pt x="90" y="97"/>
                  </a:lnTo>
                  <a:lnTo>
                    <a:pt x="178" y="207"/>
                  </a:lnTo>
                  <a:lnTo>
                    <a:pt x="124" y="207"/>
                  </a:lnTo>
                  <a:lnTo>
                    <a:pt x="61" y="1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39">
              <a:extLst>
                <a:ext uri="{FF2B5EF4-FFF2-40B4-BE49-F238E27FC236}">
                  <a16:creationId xmlns:a16="http://schemas.microsoft.com/office/drawing/2014/main" id="{B8967FFF-C008-71BB-2FF0-582BEA1C1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409" y="1947864"/>
              <a:ext cx="200025" cy="201613"/>
            </a:xfrm>
            <a:prstGeom prst="ellipse">
              <a:avLst/>
            </a:prstGeom>
            <a:solidFill>
              <a:srgbClr val="4B3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B514CC12-E37A-E187-08A9-5580F8B62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234" y="1627189"/>
              <a:ext cx="604838" cy="839788"/>
            </a:xfrm>
            <a:custGeom>
              <a:avLst/>
              <a:gdLst>
                <a:gd name="T0" fmla="*/ 36 w 834"/>
                <a:gd name="T1" fmla="*/ 4 h 1157"/>
                <a:gd name="T2" fmla="*/ 9 w 834"/>
                <a:gd name="T3" fmla="*/ 38 h 1157"/>
                <a:gd name="T4" fmla="*/ 30 w 834"/>
                <a:gd name="T5" fmla="*/ 59 h 1157"/>
                <a:gd name="T6" fmla="*/ 451 w 834"/>
                <a:gd name="T7" fmla="*/ 418 h 1157"/>
                <a:gd name="T8" fmla="*/ 516 w 834"/>
                <a:gd name="T9" fmla="*/ 1120 h 1157"/>
                <a:gd name="T10" fmla="*/ 517 w 834"/>
                <a:gd name="T11" fmla="*/ 1133 h 1157"/>
                <a:gd name="T12" fmla="*/ 562 w 834"/>
                <a:gd name="T13" fmla="*/ 1134 h 1157"/>
                <a:gd name="T14" fmla="*/ 825 w 834"/>
                <a:gd name="T15" fmla="*/ 260 h 1157"/>
                <a:gd name="T16" fmla="*/ 784 w 834"/>
                <a:gd name="T17" fmla="*/ 188 h 1157"/>
                <a:gd name="T18" fmla="*/ 36 w 834"/>
                <a:gd name="T19" fmla="*/ 4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4" h="1157">
                  <a:moveTo>
                    <a:pt x="36" y="4"/>
                  </a:moveTo>
                  <a:cubicBezTo>
                    <a:pt x="16" y="0"/>
                    <a:pt x="0" y="20"/>
                    <a:pt x="9" y="38"/>
                  </a:cubicBezTo>
                  <a:cubicBezTo>
                    <a:pt x="14" y="46"/>
                    <a:pt x="21" y="53"/>
                    <a:pt x="30" y="59"/>
                  </a:cubicBezTo>
                  <a:cubicBezTo>
                    <a:pt x="207" y="171"/>
                    <a:pt x="375" y="261"/>
                    <a:pt x="451" y="418"/>
                  </a:cubicBezTo>
                  <a:cubicBezTo>
                    <a:pt x="545" y="611"/>
                    <a:pt x="512" y="847"/>
                    <a:pt x="516" y="1120"/>
                  </a:cubicBezTo>
                  <a:cubicBezTo>
                    <a:pt x="516" y="1124"/>
                    <a:pt x="517" y="1129"/>
                    <a:pt x="517" y="1133"/>
                  </a:cubicBezTo>
                  <a:cubicBezTo>
                    <a:pt x="523" y="1156"/>
                    <a:pt x="556" y="1157"/>
                    <a:pt x="562" y="1134"/>
                  </a:cubicBezTo>
                  <a:lnTo>
                    <a:pt x="825" y="260"/>
                  </a:lnTo>
                  <a:cubicBezTo>
                    <a:pt x="834" y="229"/>
                    <a:pt x="816" y="196"/>
                    <a:pt x="784" y="188"/>
                  </a:cubicBezTo>
                  <a:lnTo>
                    <a:pt x="36" y="4"/>
                  </a:lnTo>
                  <a:close/>
                </a:path>
              </a:pathLst>
            </a:custGeom>
            <a:solidFill>
              <a:srgbClr val="4B3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Oval 41">
              <a:extLst>
                <a:ext uri="{FF2B5EF4-FFF2-40B4-BE49-F238E27FC236}">
                  <a16:creationId xmlns:a16="http://schemas.microsoft.com/office/drawing/2014/main" id="{CDC4E68B-2C40-63FE-7BAE-CE9968538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272" y="1404939"/>
              <a:ext cx="177800" cy="177800"/>
            </a:xfrm>
            <a:prstGeom prst="ellipse">
              <a:avLst/>
            </a:prstGeom>
            <a:solidFill>
              <a:srgbClr val="8D4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1633A3B0-6E07-A459-ED33-AF628C76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159" y="1185864"/>
              <a:ext cx="569913" cy="692150"/>
            </a:xfrm>
            <a:custGeom>
              <a:avLst/>
              <a:gdLst>
                <a:gd name="T0" fmla="*/ 748 w 786"/>
                <a:gd name="T1" fmla="*/ 946 h 954"/>
                <a:gd name="T2" fmla="*/ 759 w 786"/>
                <a:gd name="T3" fmla="*/ 911 h 954"/>
                <a:gd name="T4" fmla="*/ 363 w 786"/>
                <a:gd name="T5" fmla="*/ 618 h 954"/>
                <a:gd name="T6" fmla="*/ 245 w 786"/>
                <a:gd name="T7" fmla="*/ 25 h 954"/>
                <a:gd name="T8" fmla="*/ 214 w 786"/>
                <a:gd name="T9" fmla="*/ 29 h 954"/>
                <a:gd name="T10" fmla="*/ 7 w 786"/>
                <a:gd name="T11" fmla="*/ 717 h 954"/>
                <a:gd name="T12" fmla="*/ 7 w 786"/>
                <a:gd name="T13" fmla="*/ 717 h 954"/>
                <a:gd name="T14" fmla="*/ 41 w 786"/>
                <a:gd name="T15" fmla="*/ 773 h 954"/>
                <a:gd name="T16" fmla="*/ 748 w 786"/>
                <a:gd name="T17" fmla="*/ 946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6" h="954">
                  <a:moveTo>
                    <a:pt x="748" y="946"/>
                  </a:moveTo>
                  <a:cubicBezTo>
                    <a:pt x="786" y="954"/>
                    <a:pt x="786" y="921"/>
                    <a:pt x="759" y="911"/>
                  </a:cubicBezTo>
                  <a:cubicBezTo>
                    <a:pt x="628" y="859"/>
                    <a:pt x="482" y="780"/>
                    <a:pt x="363" y="618"/>
                  </a:cubicBezTo>
                  <a:cubicBezTo>
                    <a:pt x="264" y="484"/>
                    <a:pt x="242" y="211"/>
                    <a:pt x="245" y="25"/>
                  </a:cubicBezTo>
                  <a:cubicBezTo>
                    <a:pt x="245" y="10"/>
                    <a:pt x="224" y="0"/>
                    <a:pt x="214" y="29"/>
                  </a:cubicBezTo>
                  <a:lnTo>
                    <a:pt x="7" y="717"/>
                  </a:lnTo>
                  <a:cubicBezTo>
                    <a:pt x="7" y="717"/>
                    <a:pt x="7" y="717"/>
                    <a:pt x="7" y="717"/>
                  </a:cubicBezTo>
                  <a:cubicBezTo>
                    <a:pt x="0" y="742"/>
                    <a:pt x="17" y="767"/>
                    <a:pt x="41" y="773"/>
                  </a:cubicBezTo>
                  <a:lnTo>
                    <a:pt x="748" y="946"/>
                  </a:lnTo>
                  <a:close/>
                </a:path>
              </a:pathLst>
            </a:custGeom>
            <a:solidFill>
              <a:srgbClr val="8D4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Oval 43">
              <a:extLst>
                <a:ext uri="{FF2B5EF4-FFF2-40B4-BE49-F238E27FC236}">
                  <a16:creationId xmlns:a16="http://schemas.microsoft.com/office/drawing/2014/main" id="{E4A220EA-BB5E-2922-D8DF-30E991F64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34" y="1169989"/>
              <a:ext cx="193675" cy="195263"/>
            </a:xfrm>
            <a:prstGeom prst="ellipse">
              <a:avLst/>
            </a:prstGeom>
            <a:solidFill>
              <a:srgbClr val="F7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E4419A9B-0C2C-A0E3-1001-A7F78854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572" y="1169989"/>
              <a:ext cx="755650" cy="555625"/>
            </a:xfrm>
            <a:custGeom>
              <a:avLst/>
              <a:gdLst>
                <a:gd name="T0" fmla="*/ 1005 w 1041"/>
                <a:gd name="T1" fmla="*/ 19 h 765"/>
                <a:gd name="T2" fmla="*/ 592 w 1041"/>
                <a:gd name="T3" fmla="*/ 495 h 765"/>
                <a:gd name="T4" fmla="*/ 40 w 1041"/>
                <a:gd name="T5" fmla="*/ 527 h 765"/>
                <a:gd name="T6" fmla="*/ 39 w 1041"/>
                <a:gd name="T7" fmla="*/ 527 h 765"/>
                <a:gd name="T8" fmla="*/ 31 w 1041"/>
                <a:gd name="T9" fmla="*/ 577 h 765"/>
                <a:gd name="T10" fmla="*/ 773 w 1041"/>
                <a:gd name="T11" fmla="*/ 760 h 765"/>
                <a:gd name="T12" fmla="*/ 826 w 1041"/>
                <a:gd name="T13" fmla="*/ 730 h 765"/>
                <a:gd name="T14" fmla="*/ 1041 w 1041"/>
                <a:gd name="T15" fmla="*/ 16 h 765"/>
                <a:gd name="T16" fmla="*/ 1005 w 1041"/>
                <a:gd name="T17" fmla="*/ 19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1" h="765">
                  <a:moveTo>
                    <a:pt x="1005" y="19"/>
                  </a:moveTo>
                  <a:cubicBezTo>
                    <a:pt x="926" y="173"/>
                    <a:pt x="787" y="392"/>
                    <a:pt x="592" y="495"/>
                  </a:cubicBezTo>
                  <a:cubicBezTo>
                    <a:pt x="452" y="570"/>
                    <a:pt x="233" y="560"/>
                    <a:pt x="40" y="527"/>
                  </a:cubicBezTo>
                  <a:cubicBezTo>
                    <a:pt x="40" y="527"/>
                    <a:pt x="40" y="527"/>
                    <a:pt x="39" y="527"/>
                  </a:cubicBezTo>
                  <a:cubicBezTo>
                    <a:pt x="8" y="522"/>
                    <a:pt x="0" y="570"/>
                    <a:pt x="31" y="577"/>
                  </a:cubicBezTo>
                  <a:lnTo>
                    <a:pt x="773" y="760"/>
                  </a:lnTo>
                  <a:cubicBezTo>
                    <a:pt x="796" y="765"/>
                    <a:pt x="820" y="752"/>
                    <a:pt x="826" y="730"/>
                  </a:cubicBezTo>
                  <a:lnTo>
                    <a:pt x="1041" y="16"/>
                  </a:lnTo>
                  <a:cubicBezTo>
                    <a:pt x="1041" y="0"/>
                    <a:pt x="1014" y="3"/>
                    <a:pt x="1005" y="19"/>
                  </a:cubicBezTo>
                  <a:close/>
                </a:path>
              </a:pathLst>
            </a:custGeom>
            <a:solidFill>
              <a:srgbClr val="F7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Oval 45">
              <a:extLst>
                <a:ext uri="{FF2B5EF4-FFF2-40B4-BE49-F238E27FC236}">
                  <a16:creationId xmlns:a16="http://schemas.microsoft.com/office/drawing/2014/main" id="{AF160EBC-5B53-829F-560F-F71367BA5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622" y="2149477"/>
              <a:ext cx="177800" cy="179388"/>
            </a:xfrm>
            <a:prstGeom prst="ellipse">
              <a:avLst/>
            </a:prstGeom>
            <a:solidFill>
              <a:srgbClr val="FBC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DFDEBFBF-D629-3876-514C-74DE60463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734" y="1785939"/>
              <a:ext cx="776288" cy="706438"/>
            </a:xfrm>
            <a:custGeom>
              <a:avLst/>
              <a:gdLst>
                <a:gd name="T0" fmla="*/ 6 w 1069"/>
                <a:gd name="T1" fmla="*/ 932 h 973"/>
                <a:gd name="T2" fmla="*/ 41 w 1069"/>
                <a:gd name="T3" fmla="*/ 963 h 973"/>
                <a:gd name="T4" fmla="*/ 67 w 1069"/>
                <a:gd name="T5" fmla="*/ 937 h 973"/>
                <a:gd name="T6" fmla="*/ 450 w 1069"/>
                <a:gd name="T7" fmla="*/ 357 h 973"/>
                <a:gd name="T8" fmla="*/ 1037 w 1069"/>
                <a:gd name="T9" fmla="*/ 227 h 973"/>
                <a:gd name="T10" fmla="*/ 1038 w 1069"/>
                <a:gd name="T11" fmla="*/ 227 h 973"/>
                <a:gd name="T12" fmla="*/ 1042 w 1069"/>
                <a:gd name="T13" fmla="*/ 181 h 973"/>
                <a:gd name="T14" fmla="*/ 328 w 1069"/>
                <a:gd name="T15" fmla="*/ 5 h 973"/>
                <a:gd name="T16" fmla="*/ 276 w 1069"/>
                <a:gd name="T17" fmla="*/ 35 h 973"/>
                <a:gd name="T18" fmla="*/ 6 w 1069"/>
                <a:gd name="T19" fmla="*/ 932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9" h="973">
                  <a:moveTo>
                    <a:pt x="6" y="932"/>
                  </a:moveTo>
                  <a:cubicBezTo>
                    <a:pt x="0" y="953"/>
                    <a:pt x="21" y="973"/>
                    <a:pt x="41" y="963"/>
                  </a:cubicBezTo>
                  <a:cubicBezTo>
                    <a:pt x="51" y="958"/>
                    <a:pt x="61" y="949"/>
                    <a:pt x="67" y="937"/>
                  </a:cubicBezTo>
                  <a:cubicBezTo>
                    <a:pt x="182" y="709"/>
                    <a:pt x="309" y="452"/>
                    <a:pt x="450" y="357"/>
                  </a:cubicBezTo>
                  <a:cubicBezTo>
                    <a:pt x="643" y="226"/>
                    <a:pt x="845" y="237"/>
                    <a:pt x="1037" y="227"/>
                  </a:cubicBezTo>
                  <a:lnTo>
                    <a:pt x="1038" y="227"/>
                  </a:lnTo>
                  <a:cubicBezTo>
                    <a:pt x="1065" y="226"/>
                    <a:pt x="1069" y="187"/>
                    <a:pt x="1042" y="181"/>
                  </a:cubicBezTo>
                  <a:lnTo>
                    <a:pt x="328" y="5"/>
                  </a:lnTo>
                  <a:cubicBezTo>
                    <a:pt x="305" y="0"/>
                    <a:pt x="282" y="13"/>
                    <a:pt x="276" y="35"/>
                  </a:cubicBezTo>
                  <a:lnTo>
                    <a:pt x="6" y="932"/>
                  </a:lnTo>
                  <a:close/>
                </a:path>
              </a:pathLst>
            </a:custGeom>
            <a:solidFill>
              <a:srgbClr val="FBC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8" name="Title 6">
            <a:extLst>
              <a:ext uri="{FF2B5EF4-FFF2-40B4-BE49-F238E27FC236}">
                <a16:creationId xmlns:a16="http://schemas.microsoft.com/office/drawing/2014/main" id="{393E5B2E-7758-B840-9B88-C6C5E4F58491}"/>
              </a:ext>
            </a:extLst>
          </p:cNvPr>
          <p:cNvSpPr txBox="1">
            <a:spLocks/>
          </p:cNvSpPr>
          <p:nvPr/>
        </p:nvSpPr>
        <p:spPr>
          <a:xfrm>
            <a:off x="3088481" y="4277707"/>
            <a:ext cx="6015037" cy="2144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/>
              <a:t>21 – 23 April 2026</a:t>
            </a:r>
            <a:br>
              <a:rPr lang="en-GB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652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937F8-50AE-3D59-38A6-E2F593378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401449-3A5B-F1C6-9E94-A9A0E2F4D281}"/>
              </a:ext>
            </a:extLst>
          </p:cNvPr>
          <p:cNvGrpSpPr/>
          <p:nvPr/>
        </p:nvGrpSpPr>
        <p:grpSpPr>
          <a:xfrm>
            <a:off x="5272254" y="308682"/>
            <a:ext cx="6654319" cy="4094768"/>
            <a:chOff x="1590816" y="516750"/>
            <a:chExt cx="9057046" cy="5857378"/>
          </a:xfrm>
          <a:effectLst/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2C3D3DB3-C23C-5CF2-1F21-3E28C23D8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060" y="516750"/>
              <a:ext cx="2193802" cy="5836547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621AFAC4-28FC-4568-A9CA-9732C5634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20700"/>
              <a:ext cx="2227153" cy="5836548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9570DE4-D2D9-1249-F749-D42E84397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31" y="537581"/>
              <a:ext cx="2136362" cy="5836547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80636942-7A5F-6CBF-BBAC-4910A947D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816" y="530647"/>
              <a:ext cx="2136362" cy="5808753"/>
            </a:xfrm>
            <a:prstGeom prst="roundRect">
              <a:avLst/>
            </a:prstGeom>
            <a:noFill/>
            <a:ln>
              <a:noFill/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Placeholder 1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D50539E-7ED7-FB1B-7CBF-551270579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>
          <a:xfrm>
            <a:off x="322263" y="379932"/>
            <a:ext cx="1603375" cy="8175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1B829E8-654B-373A-907B-4969B164BFDF}"/>
              </a:ext>
            </a:extLst>
          </p:cNvPr>
          <p:cNvGrpSpPr>
            <a:grpSpLocks noChangeAspect="1"/>
          </p:cNvGrpSpPr>
          <p:nvPr/>
        </p:nvGrpSpPr>
        <p:grpSpPr>
          <a:xfrm>
            <a:off x="2238875" y="445700"/>
            <a:ext cx="2346678" cy="751795"/>
            <a:chOff x="1454234" y="1169989"/>
            <a:chExt cx="4127741" cy="132238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B67444F-A862-7077-F216-3CCA9D2FD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436" y="1352552"/>
              <a:ext cx="311150" cy="363537"/>
            </a:xfrm>
            <a:custGeom>
              <a:avLst/>
              <a:gdLst>
                <a:gd name="T0" fmla="*/ 0 w 428"/>
                <a:gd name="T1" fmla="*/ 14 h 500"/>
                <a:gd name="T2" fmla="*/ 14 w 428"/>
                <a:gd name="T3" fmla="*/ 0 h 500"/>
                <a:gd name="T4" fmla="*/ 99 w 428"/>
                <a:gd name="T5" fmla="*/ 0 h 500"/>
                <a:gd name="T6" fmla="*/ 112 w 428"/>
                <a:gd name="T7" fmla="*/ 14 h 500"/>
                <a:gd name="T8" fmla="*/ 112 w 428"/>
                <a:gd name="T9" fmla="*/ 194 h 500"/>
                <a:gd name="T10" fmla="*/ 316 w 428"/>
                <a:gd name="T11" fmla="*/ 194 h 500"/>
                <a:gd name="T12" fmla="*/ 316 w 428"/>
                <a:gd name="T13" fmla="*/ 14 h 500"/>
                <a:gd name="T14" fmla="*/ 330 w 428"/>
                <a:gd name="T15" fmla="*/ 0 h 500"/>
                <a:gd name="T16" fmla="*/ 415 w 428"/>
                <a:gd name="T17" fmla="*/ 0 h 500"/>
                <a:gd name="T18" fmla="*/ 428 w 428"/>
                <a:gd name="T19" fmla="*/ 14 h 500"/>
                <a:gd name="T20" fmla="*/ 428 w 428"/>
                <a:gd name="T21" fmla="*/ 486 h 500"/>
                <a:gd name="T22" fmla="*/ 415 w 428"/>
                <a:gd name="T23" fmla="*/ 500 h 500"/>
                <a:gd name="T24" fmla="*/ 330 w 428"/>
                <a:gd name="T25" fmla="*/ 500 h 500"/>
                <a:gd name="T26" fmla="*/ 316 w 428"/>
                <a:gd name="T27" fmla="*/ 486 h 500"/>
                <a:gd name="T28" fmla="*/ 316 w 428"/>
                <a:gd name="T29" fmla="*/ 299 h 500"/>
                <a:gd name="T30" fmla="*/ 112 w 428"/>
                <a:gd name="T31" fmla="*/ 299 h 500"/>
                <a:gd name="T32" fmla="*/ 112 w 428"/>
                <a:gd name="T33" fmla="*/ 486 h 500"/>
                <a:gd name="T34" fmla="*/ 99 w 428"/>
                <a:gd name="T35" fmla="*/ 500 h 500"/>
                <a:gd name="T36" fmla="*/ 14 w 428"/>
                <a:gd name="T37" fmla="*/ 500 h 500"/>
                <a:gd name="T38" fmla="*/ 0 w 428"/>
                <a:gd name="T39" fmla="*/ 486 h 500"/>
                <a:gd name="T40" fmla="*/ 0 w 428"/>
                <a:gd name="T41" fmla="*/ 1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8" h="500">
                  <a:moveTo>
                    <a:pt x="0" y="14"/>
                  </a:moveTo>
                  <a:cubicBezTo>
                    <a:pt x="0" y="7"/>
                    <a:pt x="7" y="0"/>
                    <a:pt x="14" y="0"/>
                  </a:cubicBezTo>
                  <a:lnTo>
                    <a:pt x="99" y="0"/>
                  </a:lnTo>
                  <a:cubicBezTo>
                    <a:pt x="106" y="0"/>
                    <a:pt x="112" y="7"/>
                    <a:pt x="112" y="14"/>
                  </a:cubicBezTo>
                  <a:lnTo>
                    <a:pt x="112" y="194"/>
                  </a:lnTo>
                  <a:lnTo>
                    <a:pt x="316" y="194"/>
                  </a:lnTo>
                  <a:lnTo>
                    <a:pt x="316" y="14"/>
                  </a:lnTo>
                  <a:cubicBezTo>
                    <a:pt x="316" y="7"/>
                    <a:pt x="322" y="0"/>
                    <a:pt x="330" y="0"/>
                  </a:cubicBezTo>
                  <a:lnTo>
                    <a:pt x="415" y="0"/>
                  </a:lnTo>
                  <a:cubicBezTo>
                    <a:pt x="422" y="0"/>
                    <a:pt x="428" y="7"/>
                    <a:pt x="428" y="14"/>
                  </a:cubicBezTo>
                  <a:lnTo>
                    <a:pt x="428" y="486"/>
                  </a:lnTo>
                  <a:cubicBezTo>
                    <a:pt x="428" y="494"/>
                    <a:pt x="422" y="500"/>
                    <a:pt x="415" y="500"/>
                  </a:cubicBezTo>
                  <a:lnTo>
                    <a:pt x="330" y="500"/>
                  </a:lnTo>
                  <a:cubicBezTo>
                    <a:pt x="322" y="500"/>
                    <a:pt x="316" y="494"/>
                    <a:pt x="316" y="486"/>
                  </a:cubicBezTo>
                  <a:lnTo>
                    <a:pt x="316" y="299"/>
                  </a:lnTo>
                  <a:lnTo>
                    <a:pt x="112" y="299"/>
                  </a:lnTo>
                  <a:lnTo>
                    <a:pt x="112" y="486"/>
                  </a:lnTo>
                  <a:cubicBezTo>
                    <a:pt x="112" y="494"/>
                    <a:pt x="106" y="500"/>
                    <a:pt x="99" y="500"/>
                  </a:cubicBezTo>
                  <a:lnTo>
                    <a:pt x="14" y="500"/>
                  </a:lnTo>
                  <a:cubicBezTo>
                    <a:pt x="7" y="500"/>
                    <a:pt x="0" y="494"/>
                    <a:pt x="0" y="486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89BE403-C381-627E-4A3F-A8227EE87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486" y="1352552"/>
              <a:ext cx="233363" cy="363537"/>
            </a:xfrm>
            <a:custGeom>
              <a:avLst/>
              <a:gdLst>
                <a:gd name="T0" fmla="*/ 0 w 322"/>
                <a:gd name="T1" fmla="*/ 14 h 500"/>
                <a:gd name="T2" fmla="*/ 13 w 322"/>
                <a:gd name="T3" fmla="*/ 0 h 500"/>
                <a:gd name="T4" fmla="*/ 309 w 322"/>
                <a:gd name="T5" fmla="*/ 0 h 500"/>
                <a:gd name="T6" fmla="*/ 322 w 322"/>
                <a:gd name="T7" fmla="*/ 14 h 500"/>
                <a:gd name="T8" fmla="*/ 322 w 322"/>
                <a:gd name="T9" fmla="*/ 92 h 500"/>
                <a:gd name="T10" fmla="*/ 309 w 322"/>
                <a:gd name="T11" fmla="*/ 105 h 500"/>
                <a:gd name="T12" fmla="*/ 111 w 322"/>
                <a:gd name="T13" fmla="*/ 105 h 500"/>
                <a:gd name="T14" fmla="*/ 111 w 322"/>
                <a:gd name="T15" fmla="*/ 194 h 500"/>
                <a:gd name="T16" fmla="*/ 274 w 322"/>
                <a:gd name="T17" fmla="*/ 194 h 500"/>
                <a:gd name="T18" fmla="*/ 287 w 322"/>
                <a:gd name="T19" fmla="*/ 207 h 500"/>
                <a:gd name="T20" fmla="*/ 287 w 322"/>
                <a:gd name="T21" fmla="*/ 285 h 500"/>
                <a:gd name="T22" fmla="*/ 274 w 322"/>
                <a:gd name="T23" fmla="*/ 299 h 500"/>
                <a:gd name="T24" fmla="*/ 111 w 322"/>
                <a:gd name="T25" fmla="*/ 299 h 500"/>
                <a:gd name="T26" fmla="*/ 111 w 322"/>
                <a:gd name="T27" fmla="*/ 395 h 500"/>
                <a:gd name="T28" fmla="*/ 309 w 322"/>
                <a:gd name="T29" fmla="*/ 395 h 500"/>
                <a:gd name="T30" fmla="*/ 322 w 322"/>
                <a:gd name="T31" fmla="*/ 409 h 500"/>
                <a:gd name="T32" fmla="*/ 322 w 322"/>
                <a:gd name="T33" fmla="*/ 486 h 500"/>
                <a:gd name="T34" fmla="*/ 309 w 322"/>
                <a:gd name="T35" fmla="*/ 500 h 500"/>
                <a:gd name="T36" fmla="*/ 13 w 322"/>
                <a:gd name="T37" fmla="*/ 500 h 500"/>
                <a:gd name="T38" fmla="*/ 0 w 322"/>
                <a:gd name="T39" fmla="*/ 486 h 500"/>
                <a:gd name="T40" fmla="*/ 0 w 322"/>
                <a:gd name="T41" fmla="*/ 1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2" h="500">
                  <a:moveTo>
                    <a:pt x="0" y="14"/>
                  </a:moveTo>
                  <a:cubicBezTo>
                    <a:pt x="0" y="7"/>
                    <a:pt x="5" y="0"/>
                    <a:pt x="13" y="0"/>
                  </a:cubicBezTo>
                  <a:lnTo>
                    <a:pt x="309" y="0"/>
                  </a:lnTo>
                  <a:cubicBezTo>
                    <a:pt x="317" y="0"/>
                    <a:pt x="322" y="7"/>
                    <a:pt x="322" y="14"/>
                  </a:cubicBezTo>
                  <a:lnTo>
                    <a:pt x="322" y="92"/>
                  </a:lnTo>
                  <a:cubicBezTo>
                    <a:pt x="322" y="99"/>
                    <a:pt x="317" y="105"/>
                    <a:pt x="309" y="105"/>
                  </a:cubicBezTo>
                  <a:lnTo>
                    <a:pt x="111" y="105"/>
                  </a:lnTo>
                  <a:lnTo>
                    <a:pt x="111" y="194"/>
                  </a:lnTo>
                  <a:lnTo>
                    <a:pt x="274" y="194"/>
                  </a:lnTo>
                  <a:cubicBezTo>
                    <a:pt x="281" y="194"/>
                    <a:pt x="287" y="200"/>
                    <a:pt x="287" y="207"/>
                  </a:cubicBezTo>
                  <a:lnTo>
                    <a:pt x="287" y="285"/>
                  </a:lnTo>
                  <a:cubicBezTo>
                    <a:pt x="287" y="293"/>
                    <a:pt x="281" y="299"/>
                    <a:pt x="274" y="299"/>
                  </a:cubicBezTo>
                  <a:lnTo>
                    <a:pt x="111" y="299"/>
                  </a:lnTo>
                  <a:lnTo>
                    <a:pt x="111" y="395"/>
                  </a:lnTo>
                  <a:lnTo>
                    <a:pt x="309" y="395"/>
                  </a:lnTo>
                  <a:cubicBezTo>
                    <a:pt x="317" y="395"/>
                    <a:pt x="322" y="402"/>
                    <a:pt x="322" y="409"/>
                  </a:cubicBezTo>
                  <a:lnTo>
                    <a:pt x="322" y="486"/>
                  </a:lnTo>
                  <a:cubicBezTo>
                    <a:pt x="322" y="494"/>
                    <a:pt x="317" y="500"/>
                    <a:pt x="309" y="500"/>
                  </a:cubicBezTo>
                  <a:lnTo>
                    <a:pt x="13" y="500"/>
                  </a:lnTo>
                  <a:cubicBezTo>
                    <a:pt x="5" y="500"/>
                    <a:pt x="0" y="494"/>
                    <a:pt x="0" y="486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EAE03F7-6CD3-8FF5-7F59-E4F90B312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7299" y="1347788"/>
              <a:ext cx="371476" cy="373063"/>
            </a:xfrm>
            <a:custGeom>
              <a:avLst/>
              <a:gdLst>
                <a:gd name="T0" fmla="*/ 256 w 513"/>
                <a:gd name="T1" fmla="*/ 400 h 514"/>
                <a:gd name="T2" fmla="*/ 399 w 513"/>
                <a:gd name="T3" fmla="*/ 258 h 514"/>
                <a:gd name="T4" fmla="*/ 256 w 513"/>
                <a:gd name="T5" fmla="*/ 114 h 514"/>
                <a:gd name="T6" fmla="*/ 114 w 513"/>
                <a:gd name="T7" fmla="*/ 258 h 514"/>
                <a:gd name="T8" fmla="*/ 256 w 513"/>
                <a:gd name="T9" fmla="*/ 400 h 514"/>
                <a:gd name="T10" fmla="*/ 256 w 513"/>
                <a:gd name="T11" fmla="*/ 0 h 514"/>
                <a:gd name="T12" fmla="*/ 513 w 513"/>
                <a:gd name="T13" fmla="*/ 258 h 514"/>
                <a:gd name="T14" fmla="*/ 256 w 513"/>
                <a:gd name="T15" fmla="*/ 514 h 514"/>
                <a:gd name="T16" fmla="*/ 0 w 513"/>
                <a:gd name="T17" fmla="*/ 258 h 514"/>
                <a:gd name="T18" fmla="*/ 256 w 513"/>
                <a:gd name="T19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514">
                  <a:moveTo>
                    <a:pt x="256" y="400"/>
                  </a:moveTo>
                  <a:cubicBezTo>
                    <a:pt x="335" y="400"/>
                    <a:pt x="399" y="336"/>
                    <a:pt x="399" y="258"/>
                  </a:cubicBezTo>
                  <a:cubicBezTo>
                    <a:pt x="399" y="179"/>
                    <a:pt x="335" y="114"/>
                    <a:pt x="256" y="114"/>
                  </a:cubicBezTo>
                  <a:cubicBezTo>
                    <a:pt x="178" y="114"/>
                    <a:pt x="114" y="179"/>
                    <a:pt x="114" y="258"/>
                  </a:cubicBezTo>
                  <a:cubicBezTo>
                    <a:pt x="114" y="336"/>
                    <a:pt x="178" y="400"/>
                    <a:pt x="256" y="400"/>
                  </a:cubicBezTo>
                  <a:close/>
                  <a:moveTo>
                    <a:pt x="256" y="0"/>
                  </a:moveTo>
                  <a:cubicBezTo>
                    <a:pt x="399" y="0"/>
                    <a:pt x="513" y="115"/>
                    <a:pt x="513" y="258"/>
                  </a:cubicBezTo>
                  <a:cubicBezTo>
                    <a:pt x="513" y="401"/>
                    <a:pt x="399" y="514"/>
                    <a:pt x="256" y="514"/>
                  </a:cubicBezTo>
                  <a:cubicBezTo>
                    <a:pt x="113" y="514"/>
                    <a:pt x="0" y="401"/>
                    <a:pt x="0" y="258"/>
                  </a:cubicBezTo>
                  <a:cubicBezTo>
                    <a:pt x="0" y="115"/>
                    <a:pt x="113" y="0"/>
                    <a:pt x="2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EE7C150-0821-97C3-FC01-94FCE63DA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273" y="1347788"/>
              <a:ext cx="311150" cy="373063"/>
            </a:xfrm>
            <a:custGeom>
              <a:avLst/>
              <a:gdLst>
                <a:gd name="T0" fmla="*/ 0 w 430"/>
                <a:gd name="T1" fmla="*/ 13 h 514"/>
                <a:gd name="T2" fmla="*/ 14 w 430"/>
                <a:gd name="T3" fmla="*/ 0 h 514"/>
                <a:gd name="T4" fmla="*/ 32 w 430"/>
                <a:gd name="T5" fmla="*/ 0 h 514"/>
                <a:gd name="T6" fmla="*/ 316 w 430"/>
                <a:gd name="T7" fmla="*/ 274 h 514"/>
                <a:gd name="T8" fmla="*/ 317 w 430"/>
                <a:gd name="T9" fmla="*/ 274 h 514"/>
                <a:gd name="T10" fmla="*/ 317 w 430"/>
                <a:gd name="T11" fmla="*/ 21 h 514"/>
                <a:gd name="T12" fmla="*/ 331 w 430"/>
                <a:gd name="T13" fmla="*/ 7 h 514"/>
                <a:gd name="T14" fmla="*/ 416 w 430"/>
                <a:gd name="T15" fmla="*/ 7 h 514"/>
                <a:gd name="T16" fmla="*/ 430 w 430"/>
                <a:gd name="T17" fmla="*/ 21 h 514"/>
                <a:gd name="T18" fmla="*/ 430 w 430"/>
                <a:gd name="T19" fmla="*/ 501 h 514"/>
                <a:gd name="T20" fmla="*/ 416 w 430"/>
                <a:gd name="T21" fmla="*/ 514 h 514"/>
                <a:gd name="T22" fmla="*/ 405 w 430"/>
                <a:gd name="T23" fmla="*/ 514 h 514"/>
                <a:gd name="T24" fmla="*/ 396 w 430"/>
                <a:gd name="T25" fmla="*/ 511 h 514"/>
                <a:gd name="T26" fmla="*/ 114 w 430"/>
                <a:gd name="T27" fmla="*/ 227 h 514"/>
                <a:gd name="T28" fmla="*/ 113 w 430"/>
                <a:gd name="T29" fmla="*/ 227 h 514"/>
                <a:gd name="T30" fmla="*/ 113 w 430"/>
                <a:gd name="T31" fmla="*/ 493 h 514"/>
                <a:gd name="T32" fmla="*/ 99 w 430"/>
                <a:gd name="T33" fmla="*/ 507 h 514"/>
                <a:gd name="T34" fmla="*/ 14 w 430"/>
                <a:gd name="T35" fmla="*/ 507 h 514"/>
                <a:gd name="T36" fmla="*/ 1 w 430"/>
                <a:gd name="T37" fmla="*/ 493 h 514"/>
                <a:gd name="T38" fmla="*/ 0 w 430"/>
                <a:gd name="T39" fmla="*/ 13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0" h="514">
                  <a:moveTo>
                    <a:pt x="0" y="13"/>
                  </a:moveTo>
                  <a:cubicBezTo>
                    <a:pt x="0" y="6"/>
                    <a:pt x="7" y="0"/>
                    <a:pt x="14" y="0"/>
                  </a:cubicBezTo>
                  <a:lnTo>
                    <a:pt x="32" y="0"/>
                  </a:lnTo>
                  <a:lnTo>
                    <a:pt x="316" y="274"/>
                  </a:lnTo>
                  <a:lnTo>
                    <a:pt x="317" y="274"/>
                  </a:lnTo>
                  <a:lnTo>
                    <a:pt x="317" y="21"/>
                  </a:lnTo>
                  <a:cubicBezTo>
                    <a:pt x="317" y="14"/>
                    <a:pt x="323" y="7"/>
                    <a:pt x="331" y="7"/>
                  </a:cubicBezTo>
                  <a:lnTo>
                    <a:pt x="416" y="7"/>
                  </a:lnTo>
                  <a:cubicBezTo>
                    <a:pt x="424" y="7"/>
                    <a:pt x="430" y="14"/>
                    <a:pt x="430" y="21"/>
                  </a:cubicBezTo>
                  <a:lnTo>
                    <a:pt x="430" y="501"/>
                  </a:lnTo>
                  <a:cubicBezTo>
                    <a:pt x="430" y="508"/>
                    <a:pt x="424" y="514"/>
                    <a:pt x="416" y="514"/>
                  </a:cubicBezTo>
                  <a:lnTo>
                    <a:pt x="405" y="514"/>
                  </a:lnTo>
                  <a:cubicBezTo>
                    <a:pt x="403" y="514"/>
                    <a:pt x="397" y="512"/>
                    <a:pt x="396" y="511"/>
                  </a:cubicBezTo>
                  <a:lnTo>
                    <a:pt x="114" y="227"/>
                  </a:lnTo>
                  <a:lnTo>
                    <a:pt x="113" y="227"/>
                  </a:lnTo>
                  <a:lnTo>
                    <a:pt x="113" y="493"/>
                  </a:lnTo>
                  <a:cubicBezTo>
                    <a:pt x="113" y="501"/>
                    <a:pt x="107" y="507"/>
                    <a:pt x="99" y="507"/>
                  </a:cubicBezTo>
                  <a:lnTo>
                    <a:pt x="14" y="507"/>
                  </a:lnTo>
                  <a:cubicBezTo>
                    <a:pt x="7" y="507"/>
                    <a:pt x="1" y="501"/>
                    <a:pt x="1" y="493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8529188-F7F1-5149-4870-3231AC797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198" y="1828801"/>
              <a:ext cx="136525" cy="150813"/>
            </a:xfrm>
            <a:custGeom>
              <a:avLst/>
              <a:gdLst>
                <a:gd name="T0" fmla="*/ 142 w 187"/>
                <a:gd name="T1" fmla="*/ 121 h 208"/>
                <a:gd name="T2" fmla="*/ 44 w 187"/>
                <a:gd name="T3" fmla="*/ 121 h 208"/>
                <a:gd name="T4" fmla="*/ 44 w 187"/>
                <a:gd name="T5" fmla="*/ 208 h 208"/>
                <a:gd name="T6" fmla="*/ 0 w 187"/>
                <a:gd name="T7" fmla="*/ 208 h 208"/>
                <a:gd name="T8" fmla="*/ 0 w 187"/>
                <a:gd name="T9" fmla="*/ 0 h 208"/>
                <a:gd name="T10" fmla="*/ 44 w 187"/>
                <a:gd name="T11" fmla="*/ 0 h 208"/>
                <a:gd name="T12" fmla="*/ 44 w 187"/>
                <a:gd name="T13" fmla="*/ 82 h 208"/>
                <a:gd name="T14" fmla="*/ 142 w 187"/>
                <a:gd name="T15" fmla="*/ 82 h 208"/>
                <a:gd name="T16" fmla="*/ 142 w 187"/>
                <a:gd name="T17" fmla="*/ 0 h 208"/>
                <a:gd name="T18" fmla="*/ 187 w 187"/>
                <a:gd name="T19" fmla="*/ 0 h 208"/>
                <a:gd name="T20" fmla="*/ 187 w 187"/>
                <a:gd name="T21" fmla="*/ 208 h 208"/>
                <a:gd name="T22" fmla="*/ 142 w 187"/>
                <a:gd name="T23" fmla="*/ 208 h 208"/>
                <a:gd name="T24" fmla="*/ 142 w 187"/>
                <a:gd name="T25" fmla="*/ 1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8">
                  <a:moveTo>
                    <a:pt x="142" y="121"/>
                  </a:moveTo>
                  <a:lnTo>
                    <a:pt x="44" y="121"/>
                  </a:lnTo>
                  <a:lnTo>
                    <a:pt x="44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82"/>
                  </a:lnTo>
                  <a:lnTo>
                    <a:pt x="142" y="82"/>
                  </a:lnTo>
                  <a:lnTo>
                    <a:pt x="142" y="0"/>
                  </a:lnTo>
                  <a:lnTo>
                    <a:pt x="187" y="0"/>
                  </a:lnTo>
                  <a:lnTo>
                    <a:pt x="187" y="208"/>
                  </a:lnTo>
                  <a:lnTo>
                    <a:pt x="142" y="208"/>
                  </a:lnTo>
                  <a:lnTo>
                    <a:pt x="142" y="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98D787EA-774E-6F79-99CC-C6CE4EDE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412" y="1828801"/>
              <a:ext cx="31749" cy="150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4C74DE-BD45-DACF-45FC-95EC2AB17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086" y="1827215"/>
              <a:ext cx="144463" cy="155575"/>
            </a:xfrm>
            <a:custGeom>
              <a:avLst/>
              <a:gdLst>
                <a:gd name="T0" fmla="*/ 111 w 199"/>
                <a:gd name="T1" fmla="*/ 0 h 216"/>
                <a:gd name="T2" fmla="*/ 197 w 199"/>
                <a:gd name="T3" fmla="*/ 46 h 216"/>
                <a:gd name="T4" fmla="*/ 160 w 199"/>
                <a:gd name="T5" fmla="*/ 66 h 216"/>
                <a:gd name="T6" fmla="*/ 111 w 199"/>
                <a:gd name="T7" fmla="*/ 40 h 216"/>
                <a:gd name="T8" fmla="*/ 46 w 199"/>
                <a:gd name="T9" fmla="*/ 108 h 216"/>
                <a:gd name="T10" fmla="*/ 111 w 199"/>
                <a:gd name="T11" fmla="*/ 176 h 216"/>
                <a:gd name="T12" fmla="*/ 156 w 199"/>
                <a:gd name="T13" fmla="*/ 160 h 216"/>
                <a:gd name="T14" fmla="*/ 156 w 199"/>
                <a:gd name="T15" fmla="*/ 135 h 216"/>
                <a:gd name="T16" fmla="*/ 100 w 199"/>
                <a:gd name="T17" fmla="*/ 135 h 216"/>
                <a:gd name="T18" fmla="*/ 100 w 199"/>
                <a:gd name="T19" fmla="*/ 97 h 216"/>
                <a:gd name="T20" fmla="*/ 199 w 199"/>
                <a:gd name="T21" fmla="*/ 97 h 216"/>
                <a:gd name="T22" fmla="*/ 199 w 199"/>
                <a:gd name="T23" fmla="*/ 177 h 216"/>
                <a:gd name="T24" fmla="*/ 111 w 199"/>
                <a:gd name="T25" fmla="*/ 216 h 216"/>
                <a:gd name="T26" fmla="*/ 0 w 199"/>
                <a:gd name="T27" fmla="*/ 108 h 216"/>
                <a:gd name="T28" fmla="*/ 111 w 199"/>
                <a:gd name="T2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16">
                  <a:moveTo>
                    <a:pt x="111" y="0"/>
                  </a:moveTo>
                  <a:cubicBezTo>
                    <a:pt x="154" y="0"/>
                    <a:pt x="181" y="21"/>
                    <a:pt x="197" y="46"/>
                  </a:cubicBezTo>
                  <a:lnTo>
                    <a:pt x="160" y="66"/>
                  </a:lnTo>
                  <a:cubicBezTo>
                    <a:pt x="150" y="51"/>
                    <a:pt x="132" y="40"/>
                    <a:pt x="111" y="40"/>
                  </a:cubicBezTo>
                  <a:cubicBezTo>
                    <a:pt x="73" y="40"/>
                    <a:pt x="46" y="69"/>
                    <a:pt x="46" y="108"/>
                  </a:cubicBezTo>
                  <a:cubicBezTo>
                    <a:pt x="46" y="147"/>
                    <a:pt x="73" y="176"/>
                    <a:pt x="111" y="176"/>
                  </a:cubicBezTo>
                  <a:cubicBezTo>
                    <a:pt x="130" y="176"/>
                    <a:pt x="146" y="168"/>
                    <a:pt x="156" y="160"/>
                  </a:cubicBezTo>
                  <a:lnTo>
                    <a:pt x="156" y="135"/>
                  </a:lnTo>
                  <a:lnTo>
                    <a:pt x="100" y="135"/>
                  </a:lnTo>
                  <a:lnTo>
                    <a:pt x="100" y="97"/>
                  </a:lnTo>
                  <a:lnTo>
                    <a:pt x="199" y="97"/>
                  </a:lnTo>
                  <a:lnTo>
                    <a:pt x="199" y="177"/>
                  </a:lnTo>
                  <a:cubicBezTo>
                    <a:pt x="178" y="200"/>
                    <a:pt x="148" y="216"/>
                    <a:pt x="111" y="216"/>
                  </a:cubicBezTo>
                  <a:cubicBezTo>
                    <a:pt x="50" y="216"/>
                    <a:pt x="0" y="173"/>
                    <a:pt x="0" y="108"/>
                  </a:cubicBezTo>
                  <a:cubicBezTo>
                    <a:pt x="0" y="42"/>
                    <a:pt x="50" y="0"/>
                    <a:pt x="1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D2B7993-852D-77AB-9E2F-3247A1DB0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062" y="1828801"/>
              <a:ext cx="136525" cy="150813"/>
            </a:xfrm>
            <a:custGeom>
              <a:avLst/>
              <a:gdLst>
                <a:gd name="T0" fmla="*/ 142 w 187"/>
                <a:gd name="T1" fmla="*/ 121 h 208"/>
                <a:gd name="T2" fmla="*/ 44 w 187"/>
                <a:gd name="T3" fmla="*/ 121 h 208"/>
                <a:gd name="T4" fmla="*/ 44 w 187"/>
                <a:gd name="T5" fmla="*/ 208 h 208"/>
                <a:gd name="T6" fmla="*/ 0 w 187"/>
                <a:gd name="T7" fmla="*/ 208 h 208"/>
                <a:gd name="T8" fmla="*/ 0 w 187"/>
                <a:gd name="T9" fmla="*/ 0 h 208"/>
                <a:gd name="T10" fmla="*/ 44 w 187"/>
                <a:gd name="T11" fmla="*/ 0 h 208"/>
                <a:gd name="T12" fmla="*/ 44 w 187"/>
                <a:gd name="T13" fmla="*/ 82 h 208"/>
                <a:gd name="T14" fmla="*/ 142 w 187"/>
                <a:gd name="T15" fmla="*/ 82 h 208"/>
                <a:gd name="T16" fmla="*/ 142 w 187"/>
                <a:gd name="T17" fmla="*/ 0 h 208"/>
                <a:gd name="T18" fmla="*/ 187 w 187"/>
                <a:gd name="T19" fmla="*/ 0 h 208"/>
                <a:gd name="T20" fmla="*/ 187 w 187"/>
                <a:gd name="T21" fmla="*/ 208 h 208"/>
                <a:gd name="T22" fmla="*/ 142 w 187"/>
                <a:gd name="T23" fmla="*/ 208 h 208"/>
                <a:gd name="T24" fmla="*/ 142 w 187"/>
                <a:gd name="T25" fmla="*/ 1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8">
                  <a:moveTo>
                    <a:pt x="142" y="121"/>
                  </a:moveTo>
                  <a:lnTo>
                    <a:pt x="44" y="121"/>
                  </a:lnTo>
                  <a:lnTo>
                    <a:pt x="44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82"/>
                  </a:lnTo>
                  <a:lnTo>
                    <a:pt x="142" y="82"/>
                  </a:lnTo>
                  <a:lnTo>
                    <a:pt x="142" y="0"/>
                  </a:lnTo>
                  <a:lnTo>
                    <a:pt x="187" y="0"/>
                  </a:lnTo>
                  <a:lnTo>
                    <a:pt x="187" y="208"/>
                  </a:lnTo>
                  <a:lnTo>
                    <a:pt x="142" y="208"/>
                  </a:lnTo>
                  <a:lnTo>
                    <a:pt x="142" y="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E92BB2F1-954B-AE1E-9045-1A7BE54C8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73" y="1828801"/>
              <a:ext cx="106363" cy="150813"/>
            </a:xfrm>
            <a:custGeom>
              <a:avLst/>
              <a:gdLst>
                <a:gd name="T0" fmla="*/ 0 w 147"/>
                <a:gd name="T1" fmla="*/ 0 h 208"/>
                <a:gd name="T2" fmla="*/ 147 w 147"/>
                <a:gd name="T3" fmla="*/ 0 h 208"/>
                <a:gd name="T4" fmla="*/ 147 w 147"/>
                <a:gd name="T5" fmla="*/ 38 h 208"/>
                <a:gd name="T6" fmla="*/ 44 w 147"/>
                <a:gd name="T7" fmla="*/ 38 h 208"/>
                <a:gd name="T8" fmla="*/ 44 w 147"/>
                <a:gd name="T9" fmla="*/ 83 h 208"/>
                <a:gd name="T10" fmla="*/ 145 w 147"/>
                <a:gd name="T11" fmla="*/ 83 h 208"/>
                <a:gd name="T12" fmla="*/ 145 w 147"/>
                <a:gd name="T13" fmla="*/ 121 h 208"/>
                <a:gd name="T14" fmla="*/ 44 w 147"/>
                <a:gd name="T15" fmla="*/ 121 h 208"/>
                <a:gd name="T16" fmla="*/ 44 w 147"/>
                <a:gd name="T17" fmla="*/ 169 h 208"/>
                <a:gd name="T18" fmla="*/ 147 w 147"/>
                <a:gd name="T19" fmla="*/ 169 h 208"/>
                <a:gd name="T20" fmla="*/ 147 w 147"/>
                <a:gd name="T21" fmla="*/ 208 h 208"/>
                <a:gd name="T22" fmla="*/ 0 w 147"/>
                <a:gd name="T23" fmla="*/ 208 h 208"/>
                <a:gd name="T24" fmla="*/ 0 w 147"/>
                <a:gd name="T2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8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4" y="38"/>
                  </a:lnTo>
                  <a:lnTo>
                    <a:pt x="44" y="83"/>
                  </a:lnTo>
                  <a:lnTo>
                    <a:pt x="145" y="83"/>
                  </a:lnTo>
                  <a:lnTo>
                    <a:pt x="145" y="121"/>
                  </a:lnTo>
                  <a:lnTo>
                    <a:pt x="44" y="121"/>
                  </a:lnTo>
                  <a:lnTo>
                    <a:pt x="44" y="169"/>
                  </a:lnTo>
                  <a:lnTo>
                    <a:pt x="147" y="169"/>
                  </a:lnTo>
                  <a:lnTo>
                    <a:pt x="147" y="208"/>
                  </a:ln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FB17291F-4E84-CAA2-0AD7-B166DF5D9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7150" y="1828801"/>
              <a:ext cx="122237" cy="150813"/>
            </a:xfrm>
            <a:custGeom>
              <a:avLst/>
              <a:gdLst>
                <a:gd name="T0" fmla="*/ 91 w 168"/>
                <a:gd name="T1" fmla="*/ 38 h 208"/>
                <a:gd name="T2" fmla="*/ 44 w 168"/>
                <a:gd name="T3" fmla="*/ 38 h 208"/>
                <a:gd name="T4" fmla="*/ 44 w 168"/>
                <a:gd name="T5" fmla="*/ 95 h 208"/>
                <a:gd name="T6" fmla="*/ 91 w 168"/>
                <a:gd name="T7" fmla="*/ 95 h 208"/>
                <a:gd name="T8" fmla="*/ 122 w 168"/>
                <a:gd name="T9" fmla="*/ 67 h 208"/>
                <a:gd name="T10" fmla="*/ 91 w 168"/>
                <a:gd name="T11" fmla="*/ 38 h 208"/>
                <a:gd name="T12" fmla="*/ 77 w 168"/>
                <a:gd name="T13" fmla="*/ 133 h 208"/>
                <a:gd name="T14" fmla="*/ 44 w 168"/>
                <a:gd name="T15" fmla="*/ 133 h 208"/>
                <a:gd name="T16" fmla="*/ 44 w 168"/>
                <a:gd name="T17" fmla="*/ 208 h 208"/>
                <a:gd name="T18" fmla="*/ 0 w 168"/>
                <a:gd name="T19" fmla="*/ 208 h 208"/>
                <a:gd name="T20" fmla="*/ 0 w 168"/>
                <a:gd name="T21" fmla="*/ 0 h 208"/>
                <a:gd name="T22" fmla="*/ 97 w 168"/>
                <a:gd name="T23" fmla="*/ 0 h 208"/>
                <a:gd name="T24" fmla="*/ 167 w 168"/>
                <a:gd name="T25" fmla="*/ 67 h 208"/>
                <a:gd name="T26" fmla="*/ 122 w 168"/>
                <a:gd name="T27" fmla="*/ 129 h 208"/>
                <a:gd name="T28" fmla="*/ 168 w 168"/>
                <a:gd name="T29" fmla="*/ 208 h 208"/>
                <a:gd name="T30" fmla="*/ 118 w 168"/>
                <a:gd name="T31" fmla="*/ 208 h 208"/>
                <a:gd name="T32" fmla="*/ 77 w 168"/>
                <a:gd name="T33" fmla="*/ 13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08">
                  <a:moveTo>
                    <a:pt x="91" y="38"/>
                  </a:moveTo>
                  <a:lnTo>
                    <a:pt x="44" y="38"/>
                  </a:lnTo>
                  <a:lnTo>
                    <a:pt x="44" y="95"/>
                  </a:lnTo>
                  <a:lnTo>
                    <a:pt x="91" y="95"/>
                  </a:lnTo>
                  <a:cubicBezTo>
                    <a:pt x="109" y="95"/>
                    <a:pt x="122" y="84"/>
                    <a:pt x="122" y="67"/>
                  </a:cubicBezTo>
                  <a:cubicBezTo>
                    <a:pt x="122" y="49"/>
                    <a:pt x="109" y="38"/>
                    <a:pt x="91" y="38"/>
                  </a:cubicBezTo>
                  <a:close/>
                  <a:moveTo>
                    <a:pt x="77" y="133"/>
                  </a:moveTo>
                  <a:lnTo>
                    <a:pt x="44" y="133"/>
                  </a:lnTo>
                  <a:lnTo>
                    <a:pt x="44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97" y="0"/>
                  </a:lnTo>
                  <a:cubicBezTo>
                    <a:pt x="141" y="0"/>
                    <a:pt x="167" y="28"/>
                    <a:pt x="167" y="67"/>
                  </a:cubicBezTo>
                  <a:cubicBezTo>
                    <a:pt x="167" y="104"/>
                    <a:pt x="144" y="123"/>
                    <a:pt x="122" y="129"/>
                  </a:cubicBezTo>
                  <a:lnTo>
                    <a:pt x="168" y="208"/>
                  </a:lnTo>
                  <a:lnTo>
                    <a:pt x="118" y="208"/>
                  </a:lnTo>
                  <a:lnTo>
                    <a:pt x="7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0A79D18-B973-CA15-6AE3-DE07F6E6F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574" y="1828801"/>
              <a:ext cx="106363" cy="150813"/>
            </a:xfrm>
            <a:custGeom>
              <a:avLst/>
              <a:gdLst>
                <a:gd name="T0" fmla="*/ 0 w 147"/>
                <a:gd name="T1" fmla="*/ 0 h 208"/>
                <a:gd name="T2" fmla="*/ 147 w 147"/>
                <a:gd name="T3" fmla="*/ 0 h 208"/>
                <a:gd name="T4" fmla="*/ 147 w 147"/>
                <a:gd name="T5" fmla="*/ 38 h 208"/>
                <a:gd name="T6" fmla="*/ 44 w 147"/>
                <a:gd name="T7" fmla="*/ 38 h 208"/>
                <a:gd name="T8" fmla="*/ 44 w 147"/>
                <a:gd name="T9" fmla="*/ 83 h 208"/>
                <a:gd name="T10" fmla="*/ 145 w 147"/>
                <a:gd name="T11" fmla="*/ 83 h 208"/>
                <a:gd name="T12" fmla="*/ 145 w 147"/>
                <a:gd name="T13" fmla="*/ 121 h 208"/>
                <a:gd name="T14" fmla="*/ 44 w 147"/>
                <a:gd name="T15" fmla="*/ 121 h 208"/>
                <a:gd name="T16" fmla="*/ 44 w 147"/>
                <a:gd name="T17" fmla="*/ 169 h 208"/>
                <a:gd name="T18" fmla="*/ 147 w 147"/>
                <a:gd name="T19" fmla="*/ 169 h 208"/>
                <a:gd name="T20" fmla="*/ 147 w 147"/>
                <a:gd name="T21" fmla="*/ 208 h 208"/>
                <a:gd name="T22" fmla="*/ 0 w 147"/>
                <a:gd name="T23" fmla="*/ 208 h 208"/>
                <a:gd name="T24" fmla="*/ 0 w 147"/>
                <a:gd name="T2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8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4" y="38"/>
                  </a:lnTo>
                  <a:lnTo>
                    <a:pt x="44" y="83"/>
                  </a:lnTo>
                  <a:lnTo>
                    <a:pt x="145" y="83"/>
                  </a:lnTo>
                  <a:lnTo>
                    <a:pt x="145" y="121"/>
                  </a:lnTo>
                  <a:lnTo>
                    <a:pt x="44" y="121"/>
                  </a:lnTo>
                  <a:lnTo>
                    <a:pt x="44" y="169"/>
                  </a:lnTo>
                  <a:lnTo>
                    <a:pt x="147" y="169"/>
                  </a:lnTo>
                  <a:lnTo>
                    <a:pt x="147" y="208"/>
                  </a:ln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2D86EE0-8CC5-01D9-6D54-21E26675B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448" y="1828801"/>
              <a:ext cx="141288" cy="150813"/>
            </a:xfrm>
            <a:custGeom>
              <a:avLst/>
              <a:gdLst>
                <a:gd name="T0" fmla="*/ 82 w 193"/>
                <a:gd name="T1" fmla="*/ 169 h 208"/>
                <a:gd name="T2" fmla="*/ 147 w 193"/>
                <a:gd name="T3" fmla="*/ 104 h 208"/>
                <a:gd name="T4" fmla="*/ 82 w 193"/>
                <a:gd name="T5" fmla="*/ 39 h 208"/>
                <a:gd name="T6" fmla="*/ 45 w 193"/>
                <a:gd name="T7" fmla="*/ 39 h 208"/>
                <a:gd name="T8" fmla="*/ 45 w 193"/>
                <a:gd name="T9" fmla="*/ 169 h 208"/>
                <a:gd name="T10" fmla="*/ 82 w 193"/>
                <a:gd name="T11" fmla="*/ 169 h 208"/>
                <a:gd name="T12" fmla="*/ 0 w 193"/>
                <a:gd name="T13" fmla="*/ 0 h 208"/>
                <a:gd name="T14" fmla="*/ 82 w 193"/>
                <a:gd name="T15" fmla="*/ 0 h 208"/>
                <a:gd name="T16" fmla="*/ 193 w 193"/>
                <a:gd name="T17" fmla="*/ 104 h 208"/>
                <a:gd name="T18" fmla="*/ 82 w 193"/>
                <a:gd name="T19" fmla="*/ 208 h 208"/>
                <a:gd name="T20" fmla="*/ 0 w 193"/>
                <a:gd name="T21" fmla="*/ 208 h 208"/>
                <a:gd name="T22" fmla="*/ 0 w 193"/>
                <a:gd name="T2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08">
                  <a:moveTo>
                    <a:pt x="82" y="169"/>
                  </a:moveTo>
                  <a:cubicBezTo>
                    <a:pt x="123" y="169"/>
                    <a:pt x="147" y="139"/>
                    <a:pt x="147" y="104"/>
                  </a:cubicBezTo>
                  <a:cubicBezTo>
                    <a:pt x="147" y="67"/>
                    <a:pt x="125" y="39"/>
                    <a:pt x="82" y="39"/>
                  </a:cubicBezTo>
                  <a:lnTo>
                    <a:pt x="45" y="39"/>
                  </a:lnTo>
                  <a:lnTo>
                    <a:pt x="45" y="169"/>
                  </a:lnTo>
                  <a:lnTo>
                    <a:pt x="82" y="169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47" y="0"/>
                    <a:pt x="193" y="41"/>
                    <a:pt x="193" y="104"/>
                  </a:cubicBezTo>
                  <a:cubicBezTo>
                    <a:pt x="193" y="167"/>
                    <a:pt x="147" y="208"/>
                    <a:pt x="82" y="208"/>
                  </a:cubicBezTo>
                  <a:lnTo>
                    <a:pt x="0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770B5F59-3EF7-64AD-148A-B13D8B437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074" y="1828801"/>
              <a:ext cx="134938" cy="153989"/>
            </a:xfrm>
            <a:custGeom>
              <a:avLst/>
              <a:gdLst>
                <a:gd name="T0" fmla="*/ 0 w 185"/>
                <a:gd name="T1" fmla="*/ 0 h 211"/>
                <a:gd name="T2" fmla="*/ 44 w 185"/>
                <a:gd name="T3" fmla="*/ 0 h 211"/>
                <a:gd name="T4" fmla="*/ 44 w 185"/>
                <a:gd name="T5" fmla="*/ 123 h 211"/>
                <a:gd name="T6" fmla="*/ 93 w 185"/>
                <a:gd name="T7" fmla="*/ 172 h 211"/>
                <a:gd name="T8" fmla="*/ 140 w 185"/>
                <a:gd name="T9" fmla="*/ 123 h 211"/>
                <a:gd name="T10" fmla="*/ 140 w 185"/>
                <a:gd name="T11" fmla="*/ 0 h 211"/>
                <a:gd name="T12" fmla="*/ 185 w 185"/>
                <a:gd name="T13" fmla="*/ 0 h 211"/>
                <a:gd name="T14" fmla="*/ 185 w 185"/>
                <a:gd name="T15" fmla="*/ 125 h 211"/>
                <a:gd name="T16" fmla="*/ 93 w 185"/>
                <a:gd name="T17" fmla="*/ 211 h 211"/>
                <a:gd name="T18" fmla="*/ 0 w 185"/>
                <a:gd name="T19" fmla="*/ 125 h 211"/>
                <a:gd name="T20" fmla="*/ 0 w 185"/>
                <a:gd name="T2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211">
                  <a:moveTo>
                    <a:pt x="0" y="0"/>
                  </a:moveTo>
                  <a:lnTo>
                    <a:pt x="44" y="0"/>
                  </a:lnTo>
                  <a:lnTo>
                    <a:pt x="44" y="123"/>
                  </a:lnTo>
                  <a:cubicBezTo>
                    <a:pt x="44" y="152"/>
                    <a:pt x="60" y="172"/>
                    <a:pt x="93" y="172"/>
                  </a:cubicBezTo>
                  <a:cubicBezTo>
                    <a:pt x="124" y="172"/>
                    <a:pt x="140" y="152"/>
                    <a:pt x="140" y="123"/>
                  </a:cubicBezTo>
                  <a:lnTo>
                    <a:pt x="140" y="0"/>
                  </a:lnTo>
                  <a:lnTo>
                    <a:pt x="185" y="0"/>
                  </a:lnTo>
                  <a:lnTo>
                    <a:pt x="185" y="125"/>
                  </a:lnTo>
                  <a:cubicBezTo>
                    <a:pt x="185" y="176"/>
                    <a:pt x="156" y="211"/>
                    <a:pt x="93" y="211"/>
                  </a:cubicBezTo>
                  <a:cubicBezTo>
                    <a:pt x="29" y="211"/>
                    <a:pt x="0" y="176"/>
                    <a:pt x="0" y="1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040CCA9-8475-3CA6-61CF-0916699D4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348" y="1827215"/>
              <a:ext cx="142875" cy="155575"/>
            </a:xfrm>
            <a:custGeom>
              <a:avLst/>
              <a:gdLst>
                <a:gd name="T0" fmla="*/ 0 w 197"/>
                <a:gd name="T1" fmla="*/ 108 h 215"/>
                <a:gd name="T2" fmla="*/ 109 w 197"/>
                <a:gd name="T3" fmla="*/ 0 h 215"/>
                <a:gd name="T4" fmla="*/ 197 w 197"/>
                <a:gd name="T5" fmla="*/ 51 h 215"/>
                <a:gd name="T6" fmla="*/ 159 w 197"/>
                <a:gd name="T7" fmla="*/ 70 h 215"/>
                <a:gd name="T8" fmla="*/ 109 w 197"/>
                <a:gd name="T9" fmla="*/ 40 h 215"/>
                <a:gd name="T10" fmla="*/ 45 w 197"/>
                <a:gd name="T11" fmla="*/ 108 h 215"/>
                <a:gd name="T12" fmla="*/ 109 w 197"/>
                <a:gd name="T13" fmla="*/ 176 h 215"/>
                <a:gd name="T14" fmla="*/ 159 w 197"/>
                <a:gd name="T15" fmla="*/ 146 h 215"/>
                <a:gd name="T16" fmla="*/ 197 w 197"/>
                <a:gd name="T17" fmla="*/ 164 h 215"/>
                <a:gd name="T18" fmla="*/ 109 w 197"/>
                <a:gd name="T19" fmla="*/ 215 h 215"/>
                <a:gd name="T20" fmla="*/ 0 w 197"/>
                <a:gd name="T21" fmla="*/ 1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215">
                  <a:moveTo>
                    <a:pt x="0" y="108"/>
                  </a:moveTo>
                  <a:cubicBezTo>
                    <a:pt x="0" y="44"/>
                    <a:pt x="48" y="0"/>
                    <a:pt x="109" y="0"/>
                  </a:cubicBezTo>
                  <a:cubicBezTo>
                    <a:pt x="156" y="0"/>
                    <a:pt x="183" y="25"/>
                    <a:pt x="197" y="51"/>
                  </a:cubicBezTo>
                  <a:lnTo>
                    <a:pt x="159" y="70"/>
                  </a:lnTo>
                  <a:cubicBezTo>
                    <a:pt x="151" y="53"/>
                    <a:pt x="132" y="40"/>
                    <a:pt x="109" y="40"/>
                  </a:cubicBezTo>
                  <a:cubicBezTo>
                    <a:pt x="73" y="40"/>
                    <a:pt x="45" y="69"/>
                    <a:pt x="45" y="108"/>
                  </a:cubicBezTo>
                  <a:cubicBezTo>
                    <a:pt x="45" y="147"/>
                    <a:pt x="73" y="176"/>
                    <a:pt x="109" y="176"/>
                  </a:cubicBezTo>
                  <a:cubicBezTo>
                    <a:pt x="132" y="176"/>
                    <a:pt x="151" y="163"/>
                    <a:pt x="159" y="146"/>
                  </a:cubicBezTo>
                  <a:lnTo>
                    <a:pt x="197" y="164"/>
                  </a:lnTo>
                  <a:cubicBezTo>
                    <a:pt x="182" y="190"/>
                    <a:pt x="156" y="215"/>
                    <a:pt x="109" y="215"/>
                  </a:cubicBezTo>
                  <a:cubicBezTo>
                    <a:pt x="48" y="215"/>
                    <a:pt x="0" y="172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82176EC5-A7B8-F419-BD52-DE32F800E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3923" y="1828801"/>
              <a:ext cx="157164" cy="150813"/>
            </a:xfrm>
            <a:custGeom>
              <a:avLst/>
              <a:gdLst>
                <a:gd name="T0" fmla="*/ 74 w 216"/>
                <a:gd name="T1" fmla="*/ 134 h 208"/>
                <a:gd name="T2" fmla="*/ 142 w 216"/>
                <a:gd name="T3" fmla="*/ 134 h 208"/>
                <a:gd name="T4" fmla="*/ 108 w 216"/>
                <a:gd name="T5" fmla="*/ 38 h 208"/>
                <a:gd name="T6" fmla="*/ 74 w 216"/>
                <a:gd name="T7" fmla="*/ 134 h 208"/>
                <a:gd name="T8" fmla="*/ 155 w 216"/>
                <a:gd name="T9" fmla="*/ 172 h 208"/>
                <a:gd name="T10" fmla="*/ 62 w 216"/>
                <a:gd name="T11" fmla="*/ 172 h 208"/>
                <a:gd name="T12" fmla="*/ 49 w 216"/>
                <a:gd name="T13" fmla="*/ 208 h 208"/>
                <a:gd name="T14" fmla="*/ 0 w 216"/>
                <a:gd name="T15" fmla="*/ 208 h 208"/>
                <a:gd name="T16" fmla="*/ 80 w 216"/>
                <a:gd name="T17" fmla="*/ 0 h 208"/>
                <a:gd name="T18" fmla="*/ 136 w 216"/>
                <a:gd name="T19" fmla="*/ 0 h 208"/>
                <a:gd name="T20" fmla="*/ 216 w 216"/>
                <a:gd name="T21" fmla="*/ 208 h 208"/>
                <a:gd name="T22" fmla="*/ 168 w 216"/>
                <a:gd name="T23" fmla="*/ 208 h 208"/>
                <a:gd name="T24" fmla="*/ 155 w 216"/>
                <a:gd name="T25" fmla="*/ 17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08">
                  <a:moveTo>
                    <a:pt x="74" y="134"/>
                  </a:moveTo>
                  <a:lnTo>
                    <a:pt x="142" y="134"/>
                  </a:lnTo>
                  <a:lnTo>
                    <a:pt x="108" y="38"/>
                  </a:lnTo>
                  <a:lnTo>
                    <a:pt x="74" y="134"/>
                  </a:lnTo>
                  <a:close/>
                  <a:moveTo>
                    <a:pt x="155" y="172"/>
                  </a:moveTo>
                  <a:lnTo>
                    <a:pt x="62" y="172"/>
                  </a:lnTo>
                  <a:lnTo>
                    <a:pt x="49" y="208"/>
                  </a:lnTo>
                  <a:lnTo>
                    <a:pt x="0" y="208"/>
                  </a:lnTo>
                  <a:lnTo>
                    <a:pt x="80" y="0"/>
                  </a:lnTo>
                  <a:lnTo>
                    <a:pt x="136" y="0"/>
                  </a:lnTo>
                  <a:lnTo>
                    <a:pt x="216" y="208"/>
                  </a:lnTo>
                  <a:lnTo>
                    <a:pt x="168" y="208"/>
                  </a:lnTo>
                  <a:lnTo>
                    <a:pt x="155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2B2CBAF5-B157-3B7D-8867-17111ECC3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674" y="1828801"/>
              <a:ext cx="120651" cy="150813"/>
            </a:xfrm>
            <a:custGeom>
              <a:avLst/>
              <a:gdLst>
                <a:gd name="T0" fmla="*/ 61 w 166"/>
                <a:gd name="T1" fmla="*/ 39 h 208"/>
                <a:gd name="T2" fmla="*/ 0 w 166"/>
                <a:gd name="T3" fmla="*/ 39 h 208"/>
                <a:gd name="T4" fmla="*/ 0 w 166"/>
                <a:gd name="T5" fmla="*/ 0 h 208"/>
                <a:gd name="T6" fmla="*/ 166 w 166"/>
                <a:gd name="T7" fmla="*/ 0 h 208"/>
                <a:gd name="T8" fmla="*/ 166 w 166"/>
                <a:gd name="T9" fmla="*/ 39 h 208"/>
                <a:gd name="T10" fmla="*/ 105 w 166"/>
                <a:gd name="T11" fmla="*/ 39 h 208"/>
                <a:gd name="T12" fmla="*/ 105 w 166"/>
                <a:gd name="T13" fmla="*/ 208 h 208"/>
                <a:gd name="T14" fmla="*/ 61 w 166"/>
                <a:gd name="T15" fmla="*/ 208 h 208"/>
                <a:gd name="T16" fmla="*/ 61 w 166"/>
                <a:gd name="T17" fmla="*/ 3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08">
                  <a:moveTo>
                    <a:pt x="61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39"/>
                  </a:lnTo>
                  <a:lnTo>
                    <a:pt x="105" y="39"/>
                  </a:lnTo>
                  <a:lnTo>
                    <a:pt x="105" y="208"/>
                  </a:lnTo>
                  <a:lnTo>
                    <a:pt x="61" y="208"/>
                  </a:lnTo>
                  <a:lnTo>
                    <a:pt x="61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0EE63CA0-CAEB-F97C-8D5F-CF3F519C4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074" y="1828801"/>
              <a:ext cx="31749" cy="150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880A4F76-90CF-AEB0-CF8B-F22BD150D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0162" y="1827215"/>
              <a:ext cx="158750" cy="155575"/>
            </a:xfrm>
            <a:custGeom>
              <a:avLst/>
              <a:gdLst>
                <a:gd name="T0" fmla="*/ 108 w 217"/>
                <a:gd name="T1" fmla="*/ 40 h 215"/>
                <a:gd name="T2" fmla="*/ 45 w 217"/>
                <a:gd name="T3" fmla="*/ 108 h 215"/>
                <a:gd name="T4" fmla="*/ 108 w 217"/>
                <a:gd name="T5" fmla="*/ 176 h 215"/>
                <a:gd name="T6" fmla="*/ 171 w 217"/>
                <a:gd name="T7" fmla="*/ 108 h 215"/>
                <a:gd name="T8" fmla="*/ 108 w 217"/>
                <a:gd name="T9" fmla="*/ 40 h 215"/>
                <a:gd name="T10" fmla="*/ 108 w 217"/>
                <a:gd name="T11" fmla="*/ 0 h 215"/>
                <a:gd name="T12" fmla="*/ 217 w 217"/>
                <a:gd name="T13" fmla="*/ 108 h 215"/>
                <a:gd name="T14" fmla="*/ 108 w 217"/>
                <a:gd name="T15" fmla="*/ 215 h 215"/>
                <a:gd name="T16" fmla="*/ 0 w 217"/>
                <a:gd name="T17" fmla="*/ 108 h 215"/>
                <a:gd name="T18" fmla="*/ 108 w 217"/>
                <a:gd name="T1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" h="215">
                  <a:moveTo>
                    <a:pt x="108" y="40"/>
                  </a:moveTo>
                  <a:cubicBezTo>
                    <a:pt x="70" y="40"/>
                    <a:pt x="45" y="69"/>
                    <a:pt x="45" y="108"/>
                  </a:cubicBezTo>
                  <a:cubicBezTo>
                    <a:pt x="45" y="147"/>
                    <a:pt x="70" y="176"/>
                    <a:pt x="108" y="176"/>
                  </a:cubicBezTo>
                  <a:cubicBezTo>
                    <a:pt x="146" y="176"/>
                    <a:pt x="171" y="147"/>
                    <a:pt x="171" y="108"/>
                  </a:cubicBezTo>
                  <a:cubicBezTo>
                    <a:pt x="171" y="69"/>
                    <a:pt x="146" y="40"/>
                    <a:pt x="108" y="40"/>
                  </a:cubicBezTo>
                  <a:close/>
                  <a:moveTo>
                    <a:pt x="108" y="0"/>
                  </a:moveTo>
                  <a:cubicBezTo>
                    <a:pt x="171" y="0"/>
                    <a:pt x="217" y="45"/>
                    <a:pt x="217" y="108"/>
                  </a:cubicBezTo>
                  <a:cubicBezTo>
                    <a:pt x="217" y="171"/>
                    <a:pt x="171" y="215"/>
                    <a:pt x="108" y="215"/>
                  </a:cubicBezTo>
                  <a:cubicBezTo>
                    <a:pt x="45" y="215"/>
                    <a:pt x="0" y="171"/>
                    <a:pt x="0" y="108"/>
                  </a:cubicBezTo>
                  <a:cubicBezTo>
                    <a:pt x="0" y="45"/>
                    <a:pt x="45" y="0"/>
                    <a:pt x="1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FEF6DE0D-2A3C-2572-C401-263663202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309" y="1828802"/>
              <a:ext cx="134938" cy="150813"/>
            </a:xfrm>
            <a:custGeom>
              <a:avLst/>
              <a:gdLst>
                <a:gd name="T0" fmla="*/ 45 w 186"/>
                <a:gd name="T1" fmla="*/ 68 h 208"/>
                <a:gd name="T2" fmla="*/ 45 w 186"/>
                <a:gd name="T3" fmla="*/ 208 h 208"/>
                <a:gd name="T4" fmla="*/ 0 w 186"/>
                <a:gd name="T5" fmla="*/ 208 h 208"/>
                <a:gd name="T6" fmla="*/ 0 w 186"/>
                <a:gd name="T7" fmla="*/ 0 h 208"/>
                <a:gd name="T8" fmla="*/ 46 w 186"/>
                <a:gd name="T9" fmla="*/ 0 h 208"/>
                <a:gd name="T10" fmla="*/ 142 w 186"/>
                <a:gd name="T11" fmla="*/ 134 h 208"/>
                <a:gd name="T12" fmla="*/ 142 w 186"/>
                <a:gd name="T13" fmla="*/ 0 h 208"/>
                <a:gd name="T14" fmla="*/ 186 w 186"/>
                <a:gd name="T15" fmla="*/ 0 h 208"/>
                <a:gd name="T16" fmla="*/ 186 w 186"/>
                <a:gd name="T17" fmla="*/ 208 h 208"/>
                <a:gd name="T18" fmla="*/ 144 w 186"/>
                <a:gd name="T19" fmla="*/ 208 h 208"/>
                <a:gd name="T20" fmla="*/ 45 w 186"/>
                <a:gd name="T21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208">
                  <a:moveTo>
                    <a:pt x="45" y="68"/>
                  </a:moveTo>
                  <a:lnTo>
                    <a:pt x="45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46" y="0"/>
                  </a:lnTo>
                  <a:lnTo>
                    <a:pt x="142" y="134"/>
                  </a:lnTo>
                  <a:lnTo>
                    <a:pt x="142" y="0"/>
                  </a:lnTo>
                  <a:lnTo>
                    <a:pt x="186" y="0"/>
                  </a:lnTo>
                  <a:lnTo>
                    <a:pt x="186" y="208"/>
                  </a:lnTo>
                  <a:lnTo>
                    <a:pt x="144" y="208"/>
                  </a:lnTo>
                  <a:lnTo>
                    <a:pt x="45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DF79F3AC-1111-F034-215F-5356B48CBA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4909" y="2098677"/>
              <a:ext cx="157163" cy="155575"/>
            </a:xfrm>
            <a:custGeom>
              <a:avLst/>
              <a:gdLst>
                <a:gd name="T0" fmla="*/ 108 w 217"/>
                <a:gd name="T1" fmla="*/ 39 h 215"/>
                <a:gd name="T2" fmla="*/ 45 w 217"/>
                <a:gd name="T3" fmla="*/ 108 h 215"/>
                <a:gd name="T4" fmla="*/ 108 w 217"/>
                <a:gd name="T5" fmla="*/ 176 h 215"/>
                <a:gd name="T6" fmla="*/ 172 w 217"/>
                <a:gd name="T7" fmla="*/ 108 h 215"/>
                <a:gd name="T8" fmla="*/ 108 w 217"/>
                <a:gd name="T9" fmla="*/ 39 h 215"/>
                <a:gd name="T10" fmla="*/ 108 w 217"/>
                <a:gd name="T11" fmla="*/ 0 h 215"/>
                <a:gd name="T12" fmla="*/ 217 w 217"/>
                <a:gd name="T13" fmla="*/ 108 h 215"/>
                <a:gd name="T14" fmla="*/ 108 w 217"/>
                <a:gd name="T15" fmla="*/ 215 h 215"/>
                <a:gd name="T16" fmla="*/ 0 w 217"/>
                <a:gd name="T17" fmla="*/ 108 h 215"/>
                <a:gd name="T18" fmla="*/ 108 w 217"/>
                <a:gd name="T1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" h="215">
                  <a:moveTo>
                    <a:pt x="108" y="39"/>
                  </a:moveTo>
                  <a:cubicBezTo>
                    <a:pt x="70" y="39"/>
                    <a:pt x="45" y="69"/>
                    <a:pt x="45" y="108"/>
                  </a:cubicBezTo>
                  <a:cubicBezTo>
                    <a:pt x="45" y="146"/>
                    <a:pt x="70" y="176"/>
                    <a:pt x="108" y="176"/>
                  </a:cubicBezTo>
                  <a:cubicBezTo>
                    <a:pt x="147" y="176"/>
                    <a:pt x="172" y="146"/>
                    <a:pt x="172" y="108"/>
                  </a:cubicBezTo>
                  <a:cubicBezTo>
                    <a:pt x="172" y="69"/>
                    <a:pt x="147" y="39"/>
                    <a:pt x="108" y="39"/>
                  </a:cubicBezTo>
                  <a:close/>
                  <a:moveTo>
                    <a:pt x="108" y="0"/>
                  </a:moveTo>
                  <a:cubicBezTo>
                    <a:pt x="171" y="0"/>
                    <a:pt x="217" y="45"/>
                    <a:pt x="217" y="108"/>
                  </a:cubicBezTo>
                  <a:cubicBezTo>
                    <a:pt x="217" y="170"/>
                    <a:pt x="171" y="215"/>
                    <a:pt x="108" y="215"/>
                  </a:cubicBezTo>
                  <a:cubicBezTo>
                    <a:pt x="46" y="215"/>
                    <a:pt x="0" y="170"/>
                    <a:pt x="0" y="108"/>
                  </a:cubicBezTo>
                  <a:cubicBezTo>
                    <a:pt x="0" y="45"/>
                    <a:pt x="46" y="0"/>
                    <a:pt x="1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B6997AD6-CD40-D47B-55D0-DBD561ABE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409" y="2100264"/>
              <a:ext cx="134938" cy="153988"/>
            </a:xfrm>
            <a:custGeom>
              <a:avLst/>
              <a:gdLst>
                <a:gd name="T0" fmla="*/ 0 w 185"/>
                <a:gd name="T1" fmla="*/ 0 h 211"/>
                <a:gd name="T2" fmla="*/ 45 w 185"/>
                <a:gd name="T3" fmla="*/ 0 h 211"/>
                <a:gd name="T4" fmla="*/ 45 w 185"/>
                <a:gd name="T5" fmla="*/ 123 h 211"/>
                <a:gd name="T6" fmla="*/ 93 w 185"/>
                <a:gd name="T7" fmla="*/ 172 h 211"/>
                <a:gd name="T8" fmla="*/ 141 w 185"/>
                <a:gd name="T9" fmla="*/ 123 h 211"/>
                <a:gd name="T10" fmla="*/ 141 w 185"/>
                <a:gd name="T11" fmla="*/ 0 h 211"/>
                <a:gd name="T12" fmla="*/ 185 w 185"/>
                <a:gd name="T13" fmla="*/ 0 h 211"/>
                <a:gd name="T14" fmla="*/ 185 w 185"/>
                <a:gd name="T15" fmla="*/ 124 h 211"/>
                <a:gd name="T16" fmla="*/ 93 w 185"/>
                <a:gd name="T17" fmla="*/ 211 h 211"/>
                <a:gd name="T18" fmla="*/ 0 w 185"/>
                <a:gd name="T19" fmla="*/ 125 h 211"/>
                <a:gd name="T20" fmla="*/ 0 w 185"/>
                <a:gd name="T2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211">
                  <a:moveTo>
                    <a:pt x="0" y="0"/>
                  </a:moveTo>
                  <a:lnTo>
                    <a:pt x="45" y="0"/>
                  </a:lnTo>
                  <a:lnTo>
                    <a:pt x="45" y="123"/>
                  </a:lnTo>
                  <a:cubicBezTo>
                    <a:pt x="45" y="152"/>
                    <a:pt x="60" y="172"/>
                    <a:pt x="93" y="172"/>
                  </a:cubicBezTo>
                  <a:cubicBezTo>
                    <a:pt x="125" y="172"/>
                    <a:pt x="141" y="152"/>
                    <a:pt x="141" y="123"/>
                  </a:cubicBezTo>
                  <a:lnTo>
                    <a:pt x="141" y="0"/>
                  </a:lnTo>
                  <a:lnTo>
                    <a:pt x="185" y="0"/>
                  </a:lnTo>
                  <a:lnTo>
                    <a:pt x="185" y="124"/>
                  </a:lnTo>
                  <a:cubicBezTo>
                    <a:pt x="185" y="176"/>
                    <a:pt x="156" y="211"/>
                    <a:pt x="93" y="211"/>
                  </a:cubicBezTo>
                  <a:cubicBezTo>
                    <a:pt x="29" y="211"/>
                    <a:pt x="0" y="176"/>
                    <a:pt x="0" y="1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43909621-A15E-2BCE-5434-80D0BF3BF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097" y="2100264"/>
              <a:ext cx="120650" cy="150813"/>
            </a:xfrm>
            <a:custGeom>
              <a:avLst/>
              <a:gdLst>
                <a:gd name="T0" fmla="*/ 61 w 166"/>
                <a:gd name="T1" fmla="*/ 39 h 207"/>
                <a:gd name="T2" fmla="*/ 0 w 166"/>
                <a:gd name="T3" fmla="*/ 39 h 207"/>
                <a:gd name="T4" fmla="*/ 0 w 166"/>
                <a:gd name="T5" fmla="*/ 0 h 207"/>
                <a:gd name="T6" fmla="*/ 166 w 166"/>
                <a:gd name="T7" fmla="*/ 0 h 207"/>
                <a:gd name="T8" fmla="*/ 166 w 166"/>
                <a:gd name="T9" fmla="*/ 39 h 207"/>
                <a:gd name="T10" fmla="*/ 106 w 166"/>
                <a:gd name="T11" fmla="*/ 39 h 207"/>
                <a:gd name="T12" fmla="*/ 106 w 166"/>
                <a:gd name="T13" fmla="*/ 207 h 207"/>
                <a:gd name="T14" fmla="*/ 61 w 166"/>
                <a:gd name="T15" fmla="*/ 207 h 207"/>
                <a:gd name="T16" fmla="*/ 61 w 166"/>
                <a:gd name="T17" fmla="*/ 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07">
                  <a:moveTo>
                    <a:pt x="61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39"/>
                  </a:lnTo>
                  <a:lnTo>
                    <a:pt x="106" y="39"/>
                  </a:lnTo>
                  <a:lnTo>
                    <a:pt x="106" y="207"/>
                  </a:lnTo>
                  <a:lnTo>
                    <a:pt x="61" y="207"/>
                  </a:lnTo>
                  <a:lnTo>
                    <a:pt x="61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FC983492-8BC5-F79D-3913-1006110397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4497" y="2100264"/>
              <a:ext cx="122238" cy="150813"/>
            </a:xfrm>
            <a:custGeom>
              <a:avLst/>
              <a:gdLst>
                <a:gd name="T0" fmla="*/ 90 w 168"/>
                <a:gd name="T1" fmla="*/ 38 h 207"/>
                <a:gd name="T2" fmla="*/ 44 w 168"/>
                <a:gd name="T3" fmla="*/ 38 h 207"/>
                <a:gd name="T4" fmla="*/ 44 w 168"/>
                <a:gd name="T5" fmla="*/ 95 h 207"/>
                <a:gd name="T6" fmla="*/ 90 w 168"/>
                <a:gd name="T7" fmla="*/ 95 h 207"/>
                <a:gd name="T8" fmla="*/ 122 w 168"/>
                <a:gd name="T9" fmla="*/ 66 h 207"/>
                <a:gd name="T10" fmla="*/ 90 w 168"/>
                <a:gd name="T11" fmla="*/ 38 h 207"/>
                <a:gd name="T12" fmla="*/ 76 w 168"/>
                <a:gd name="T13" fmla="*/ 133 h 207"/>
                <a:gd name="T14" fmla="*/ 44 w 168"/>
                <a:gd name="T15" fmla="*/ 133 h 207"/>
                <a:gd name="T16" fmla="*/ 44 w 168"/>
                <a:gd name="T17" fmla="*/ 207 h 207"/>
                <a:gd name="T18" fmla="*/ 0 w 168"/>
                <a:gd name="T19" fmla="*/ 207 h 207"/>
                <a:gd name="T20" fmla="*/ 0 w 168"/>
                <a:gd name="T21" fmla="*/ 0 h 207"/>
                <a:gd name="T22" fmla="*/ 97 w 168"/>
                <a:gd name="T23" fmla="*/ 0 h 207"/>
                <a:gd name="T24" fmla="*/ 167 w 168"/>
                <a:gd name="T25" fmla="*/ 67 h 207"/>
                <a:gd name="T26" fmla="*/ 121 w 168"/>
                <a:gd name="T27" fmla="*/ 128 h 207"/>
                <a:gd name="T28" fmla="*/ 168 w 168"/>
                <a:gd name="T29" fmla="*/ 207 h 207"/>
                <a:gd name="T30" fmla="*/ 117 w 168"/>
                <a:gd name="T31" fmla="*/ 207 h 207"/>
                <a:gd name="T32" fmla="*/ 76 w 168"/>
                <a:gd name="T33" fmla="*/ 1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07">
                  <a:moveTo>
                    <a:pt x="90" y="38"/>
                  </a:moveTo>
                  <a:lnTo>
                    <a:pt x="44" y="38"/>
                  </a:lnTo>
                  <a:lnTo>
                    <a:pt x="44" y="95"/>
                  </a:lnTo>
                  <a:lnTo>
                    <a:pt x="90" y="95"/>
                  </a:lnTo>
                  <a:cubicBezTo>
                    <a:pt x="108" y="95"/>
                    <a:pt x="122" y="84"/>
                    <a:pt x="122" y="66"/>
                  </a:cubicBezTo>
                  <a:cubicBezTo>
                    <a:pt x="122" y="49"/>
                    <a:pt x="108" y="38"/>
                    <a:pt x="90" y="38"/>
                  </a:cubicBezTo>
                  <a:close/>
                  <a:moveTo>
                    <a:pt x="76" y="133"/>
                  </a:moveTo>
                  <a:lnTo>
                    <a:pt x="44" y="133"/>
                  </a:lnTo>
                  <a:lnTo>
                    <a:pt x="4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97" y="0"/>
                  </a:lnTo>
                  <a:cubicBezTo>
                    <a:pt x="140" y="0"/>
                    <a:pt x="167" y="28"/>
                    <a:pt x="167" y="67"/>
                  </a:cubicBezTo>
                  <a:cubicBezTo>
                    <a:pt x="167" y="103"/>
                    <a:pt x="144" y="123"/>
                    <a:pt x="121" y="128"/>
                  </a:cubicBezTo>
                  <a:lnTo>
                    <a:pt x="168" y="207"/>
                  </a:lnTo>
                  <a:lnTo>
                    <a:pt x="117" y="207"/>
                  </a:lnTo>
                  <a:lnTo>
                    <a:pt x="76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DF5954E3-223B-BBA6-439D-2B07BAB73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659" y="2100264"/>
              <a:ext cx="106363" cy="150813"/>
            </a:xfrm>
            <a:custGeom>
              <a:avLst/>
              <a:gdLst>
                <a:gd name="T0" fmla="*/ 0 w 147"/>
                <a:gd name="T1" fmla="*/ 0 h 207"/>
                <a:gd name="T2" fmla="*/ 147 w 147"/>
                <a:gd name="T3" fmla="*/ 0 h 207"/>
                <a:gd name="T4" fmla="*/ 147 w 147"/>
                <a:gd name="T5" fmla="*/ 38 h 207"/>
                <a:gd name="T6" fmla="*/ 44 w 147"/>
                <a:gd name="T7" fmla="*/ 38 h 207"/>
                <a:gd name="T8" fmla="*/ 44 w 147"/>
                <a:gd name="T9" fmla="*/ 83 h 207"/>
                <a:gd name="T10" fmla="*/ 144 w 147"/>
                <a:gd name="T11" fmla="*/ 83 h 207"/>
                <a:gd name="T12" fmla="*/ 144 w 147"/>
                <a:gd name="T13" fmla="*/ 121 h 207"/>
                <a:gd name="T14" fmla="*/ 44 w 147"/>
                <a:gd name="T15" fmla="*/ 121 h 207"/>
                <a:gd name="T16" fmla="*/ 44 w 147"/>
                <a:gd name="T17" fmla="*/ 169 h 207"/>
                <a:gd name="T18" fmla="*/ 147 w 147"/>
                <a:gd name="T19" fmla="*/ 169 h 207"/>
                <a:gd name="T20" fmla="*/ 147 w 147"/>
                <a:gd name="T21" fmla="*/ 207 h 207"/>
                <a:gd name="T22" fmla="*/ 0 w 147"/>
                <a:gd name="T23" fmla="*/ 207 h 207"/>
                <a:gd name="T24" fmla="*/ 0 w 147"/>
                <a:gd name="T2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7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4" y="38"/>
                  </a:lnTo>
                  <a:lnTo>
                    <a:pt x="44" y="83"/>
                  </a:lnTo>
                  <a:lnTo>
                    <a:pt x="144" y="83"/>
                  </a:lnTo>
                  <a:lnTo>
                    <a:pt x="144" y="121"/>
                  </a:lnTo>
                  <a:lnTo>
                    <a:pt x="44" y="121"/>
                  </a:lnTo>
                  <a:lnTo>
                    <a:pt x="44" y="169"/>
                  </a:lnTo>
                  <a:lnTo>
                    <a:pt x="147" y="169"/>
                  </a:lnTo>
                  <a:lnTo>
                    <a:pt x="147" y="207"/>
                  </a:lnTo>
                  <a:lnTo>
                    <a:pt x="0" y="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320CF57F-2A83-F788-D4F2-B15FBB7665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599" y="2100264"/>
              <a:ext cx="155575" cy="150813"/>
            </a:xfrm>
            <a:custGeom>
              <a:avLst/>
              <a:gdLst>
                <a:gd name="T0" fmla="*/ 73 w 216"/>
                <a:gd name="T1" fmla="*/ 133 h 207"/>
                <a:gd name="T2" fmla="*/ 142 w 216"/>
                <a:gd name="T3" fmla="*/ 133 h 207"/>
                <a:gd name="T4" fmla="*/ 108 w 216"/>
                <a:gd name="T5" fmla="*/ 38 h 207"/>
                <a:gd name="T6" fmla="*/ 73 w 216"/>
                <a:gd name="T7" fmla="*/ 133 h 207"/>
                <a:gd name="T8" fmla="*/ 154 w 216"/>
                <a:gd name="T9" fmla="*/ 172 h 207"/>
                <a:gd name="T10" fmla="*/ 61 w 216"/>
                <a:gd name="T11" fmla="*/ 172 h 207"/>
                <a:gd name="T12" fmla="*/ 48 w 216"/>
                <a:gd name="T13" fmla="*/ 207 h 207"/>
                <a:gd name="T14" fmla="*/ 0 w 216"/>
                <a:gd name="T15" fmla="*/ 207 h 207"/>
                <a:gd name="T16" fmla="*/ 80 w 216"/>
                <a:gd name="T17" fmla="*/ 0 h 207"/>
                <a:gd name="T18" fmla="*/ 135 w 216"/>
                <a:gd name="T19" fmla="*/ 0 h 207"/>
                <a:gd name="T20" fmla="*/ 216 w 216"/>
                <a:gd name="T21" fmla="*/ 207 h 207"/>
                <a:gd name="T22" fmla="*/ 167 w 216"/>
                <a:gd name="T23" fmla="*/ 207 h 207"/>
                <a:gd name="T24" fmla="*/ 154 w 216"/>
                <a:gd name="T25" fmla="*/ 17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07">
                  <a:moveTo>
                    <a:pt x="73" y="133"/>
                  </a:moveTo>
                  <a:lnTo>
                    <a:pt x="142" y="133"/>
                  </a:lnTo>
                  <a:lnTo>
                    <a:pt x="108" y="38"/>
                  </a:lnTo>
                  <a:lnTo>
                    <a:pt x="73" y="133"/>
                  </a:lnTo>
                  <a:close/>
                  <a:moveTo>
                    <a:pt x="154" y="172"/>
                  </a:moveTo>
                  <a:lnTo>
                    <a:pt x="61" y="172"/>
                  </a:lnTo>
                  <a:lnTo>
                    <a:pt x="48" y="207"/>
                  </a:lnTo>
                  <a:lnTo>
                    <a:pt x="0" y="207"/>
                  </a:lnTo>
                  <a:lnTo>
                    <a:pt x="80" y="0"/>
                  </a:lnTo>
                  <a:lnTo>
                    <a:pt x="135" y="0"/>
                  </a:lnTo>
                  <a:lnTo>
                    <a:pt x="216" y="207"/>
                  </a:lnTo>
                  <a:lnTo>
                    <a:pt x="167" y="207"/>
                  </a:lnTo>
                  <a:lnTo>
                    <a:pt x="154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B6C415C5-8281-E2F9-DBA1-5C343D6B5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347" y="2098677"/>
              <a:ext cx="142875" cy="155575"/>
            </a:xfrm>
            <a:custGeom>
              <a:avLst/>
              <a:gdLst>
                <a:gd name="T0" fmla="*/ 0 w 197"/>
                <a:gd name="T1" fmla="*/ 108 h 215"/>
                <a:gd name="T2" fmla="*/ 109 w 197"/>
                <a:gd name="T3" fmla="*/ 0 h 215"/>
                <a:gd name="T4" fmla="*/ 197 w 197"/>
                <a:gd name="T5" fmla="*/ 51 h 215"/>
                <a:gd name="T6" fmla="*/ 159 w 197"/>
                <a:gd name="T7" fmla="*/ 70 h 215"/>
                <a:gd name="T8" fmla="*/ 109 w 197"/>
                <a:gd name="T9" fmla="*/ 39 h 215"/>
                <a:gd name="T10" fmla="*/ 45 w 197"/>
                <a:gd name="T11" fmla="*/ 108 h 215"/>
                <a:gd name="T12" fmla="*/ 109 w 197"/>
                <a:gd name="T13" fmla="*/ 176 h 215"/>
                <a:gd name="T14" fmla="*/ 159 w 197"/>
                <a:gd name="T15" fmla="*/ 146 h 215"/>
                <a:gd name="T16" fmla="*/ 197 w 197"/>
                <a:gd name="T17" fmla="*/ 164 h 215"/>
                <a:gd name="T18" fmla="*/ 109 w 197"/>
                <a:gd name="T19" fmla="*/ 215 h 215"/>
                <a:gd name="T20" fmla="*/ 0 w 197"/>
                <a:gd name="T21" fmla="*/ 1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215">
                  <a:moveTo>
                    <a:pt x="0" y="108"/>
                  </a:moveTo>
                  <a:cubicBezTo>
                    <a:pt x="0" y="44"/>
                    <a:pt x="48" y="0"/>
                    <a:pt x="109" y="0"/>
                  </a:cubicBezTo>
                  <a:cubicBezTo>
                    <a:pt x="156" y="0"/>
                    <a:pt x="183" y="25"/>
                    <a:pt x="197" y="51"/>
                  </a:cubicBezTo>
                  <a:lnTo>
                    <a:pt x="159" y="70"/>
                  </a:lnTo>
                  <a:cubicBezTo>
                    <a:pt x="151" y="53"/>
                    <a:pt x="132" y="39"/>
                    <a:pt x="109" y="39"/>
                  </a:cubicBezTo>
                  <a:cubicBezTo>
                    <a:pt x="73" y="39"/>
                    <a:pt x="45" y="68"/>
                    <a:pt x="45" y="108"/>
                  </a:cubicBezTo>
                  <a:cubicBezTo>
                    <a:pt x="45" y="147"/>
                    <a:pt x="73" y="176"/>
                    <a:pt x="109" y="176"/>
                  </a:cubicBezTo>
                  <a:cubicBezTo>
                    <a:pt x="132" y="176"/>
                    <a:pt x="151" y="163"/>
                    <a:pt x="159" y="146"/>
                  </a:cubicBezTo>
                  <a:lnTo>
                    <a:pt x="197" y="164"/>
                  </a:lnTo>
                  <a:cubicBezTo>
                    <a:pt x="182" y="190"/>
                    <a:pt x="156" y="215"/>
                    <a:pt x="109" y="215"/>
                  </a:cubicBezTo>
                  <a:cubicBezTo>
                    <a:pt x="48" y="215"/>
                    <a:pt x="0" y="172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B30C9176-57C5-CB4F-27F9-383825E81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384" y="2100264"/>
              <a:ext cx="134938" cy="150813"/>
            </a:xfrm>
            <a:custGeom>
              <a:avLst/>
              <a:gdLst>
                <a:gd name="T0" fmla="*/ 143 w 187"/>
                <a:gd name="T1" fmla="*/ 120 h 207"/>
                <a:gd name="T2" fmla="*/ 45 w 187"/>
                <a:gd name="T3" fmla="*/ 120 h 207"/>
                <a:gd name="T4" fmla="*/ 45 w 187"/>
                <a:gd name="T5" fmla="*/ 207 h 207"/>
                <a:gd name="T6" fmla="*/ 0 w 187"/>
                <a:gd name="T7" fmla="*/ 207 h 207"/>
                <a:gd name="T8" fmla="*/ 0 w 187"/>
                <a:gd name="T9" fmla="*/ 0 h 207"/>
                <a:gd name="T10" fmla="*/ 45 w 187"/>
                <a:gd name="T11" fmla="*/ 0 h 207"/>
                <a:gd name="T12" fmla="*/ 45 w 187"/>
                <a:gd name="T13" fmla="*/ 81 h 207"/>
                <a:gd name="T14" fmla="*/ 143 w 187"/>
                <a:gd name="T15" fmla="*/ 81 h 207"/>
                <a:gd name="T16" fmla="*/ 143 w 187"/>
                <a:gd name="T17" fmla="*/ 0 h 207"/>
                <a:gd name="T18" fmla="*/ 187 w 187"/>
                <a:gd name="T19" fmla="*/ 0 h 207"/>
                <a:gd name="T20" fmla="*/ 187 w 187"/>
                <a:gd name="T21" fmla="*/ 207 h 207"/>
                <a:gd name="T22" fmla="*/ 143 w 187"/>
                <a:gd name="T23" fmla="*/ 207 h 207"/>
                <a:gd name="T24" fmla="*/ 143 w 187"/>
                <a:gd name="T25" fmla="*/ 1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7">
                  <a:moveTo>
                    <a:pt x="143" y="120"/>
                  </a:moveTo>
                  <a:lnTo>
                    <a:pt x="45" y="120"/>
                  </a:lnTo>
                  <a:lnTo>
                    <a:pt x="45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81"/>
                  </a:lnTo>
                  <a:lnTo>
                    <a:pt x="143" y="81"/>
                  </a:lnTo>
                  <a:lnTo>
                    <a:pt x="143" y="0"/>
                  </a:lnTo>
                  <a:lnTo>
                    <a:pt x="187" y="0"/>
                  </a:lnTo>
                  <a:lnTo>
                    <a:pt x="187" y="207"/>
                  </a:lnTo>
                  <a:lnTo>
                    <a:pt x="143" y="207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D26D4A2B-1588-A8CA-24E1-5B71BC859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387" y="2100264"/>
              <a:ext cx="134938" cy="150813"/>
            </a:xfrm>
            <a:custGeom>
              <a:avLst/>
              <a:gdLst>
                <a:gd name="T0" fmla="*/ 44 w 186"/>
                <a:gd name="T1" fmla="*/ 68 h 207"/>
                <a:gd name="T2" fmla="*/ 44 w 186"/>
                <a:gd name="T3" fmla="*/ 207 h 207"/>
                <a:gd name="T4" fmla="*/ 0 w 186"/>
                <a:gd name="T5" fmla="*/ 207 h 207"/>
                <a:gd name="T6" fmla="*/ 0 w 186"/>
                <a:gd name="T7" fmla="*/ 0 h 207"/>
                <a:gd name="T8" fmla="*/ 45 w 186"/>
                <a:gd name="T9" fmla="*/ 0 h 207"/>
                <a:gd name="T10" fmla="*/ 142 w 186"/>
                <a:gd name="T11" fmla="*/ 134 h 207"/>
                <a:gd name="T12" fmla="*/ 142 w 186"/>
                <a:gd name="T13" fmla="*/ 0 h 207"/>
                <a:gd name="T14" fmla="*/ 186 w 186"/>
                <a:gd name="T15" fmla="*/ 0 h 207"/>
                <a:gd name="T16" fmla="*/ 186 w 186"/>
                <a:gd name="T17" fmla="*/ 207 h 207"/>
                <a:gd name="T18" fmla="*/ 143 w 186"/>
                <a:gd name="T19" fmla="*/ 207 h 207"/>
                <a:gd name="T20" fmla="*/ 44 w 186"/>
                <a:gd name="T21" fmla="*/ 6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207">
                  <a:moveTo>
                    <a:pt x="44" y="68"/>
                  </a:moveTo>
                  <a:lnTo>
                    <a:pt x="4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45" y="0"/>
                  </a:lnTo>
                  <a:lnTo>
                    <a:pt x="142" y="134"/>
                  </a:lnTo>
                  <a:lnTo>
                    <a:pt x="142" y="0"/>
                  </a:lnTo>
                  <a:lnTo>
                    <a:pt x="186" y="0"/>
                  </a:lnTo>
                  <a:lnTo>
                    <a:pt x="186" y="207"/>
                  </a:lnTo>
                  <a:lnTo>
                    <a:pt x="143" y="207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EDE37581-7021-5CED-4DD4-2C73CDEBC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072" y="2100264"/>
              <a:ext cx="107950" cy="150813"/>
            </a:xfrm>
            <a:custGeom>
              <a:avLst/>
              <a:gdLst>
                <a:gd name="T0" fmla="*/ 0 w 147"/>
                <a:gd name="T1" fmla="*/ 0 h 207"/>
                <a:gd name="T2" fmla="*/ 147 w 147"/>
                <a:gd name="T3" fmla="*/ 0 h 207"/>
                <a:gd name="T4" fmla="*/ 147 w 147"/>
                <a:gd name="T5" fmla="*/ 38 h 207"/>
                <a:gd name="T6" fmla="*/ 45 w 147"/>
                <a:gd name="T7" fmla="*/ 38 h 207"/>
                <a:gd name="T8" fmla="*/ 45 w 147"/>
                <a:gd name="T9" fmla="*/ 83 h 207"/>
                <a:gd name="T10" fmla="*/ 145 w 147"/>
                <a:gd name="T11" fmla="*/ 83 h 207"/>
                <a:gd name="T12" fmla="*/ 145 w 147"/>
                <a:gd name="T13" fmla="*/ 121 h 207"/>
                <a:gd name="T14" fmla="*/ 45 w 147"/>
                <a:gd name="T15" fmla="*/ 121 h 207"/>
                <a:gd name="T16" fmla="*/ 45 w 147"/>
                <a:gd name="T17" fmla="*/ 169 h 207"/>
                <a:gd name="T18" fmla="*/ 147 w 147"/>
                <a:gd name="T19" fmla="*/ 169 h 207"/>
                <a:gd name="T20" fmla="*/ 147 w 147"/>
                <a:gd name="T21" fmla="*/ 207 h 207"/>
                <a:gd name="T22" fmla="*/ 0 w 147"/>
                <a:gd name="T23" fmla="*/ 207 h 207"/>
                <a:gd name="T24" fmla="*/ 0 w 147"/>
                <a:gd name="T2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07">
                  <a:moveTo>
                    <a:pt x="0" y="0"/>
                  </a:moveTo>
                  <a:lnTo>
                    <a:pt x="147" y="0"/>
                  </a:lnTo>
                  <a:lnTo>
                    <a:pt x="147" y="38"/>
                  </a:lnTo>
                  <a:lnTo>
                    <a:pt x="45" y="38"/>
                  </a:lnTo>
                  <a:lnTo>
                    <a:pt x="45" y="83"/>
                  </a:lnTo>
                  <a:lnTo>
                    <a:pt x="145" y="83"/>
                  </a:lnTo>
                  <a:lnTo>
                    <a:pt x="145" y="121"/>
                  </a:lnTo>
                  <a:lnTo>
                    <a:pt x="45" y="121"/>
                  </a:lnTo>
                  <a:lnTo>
                    <a:pt x="45" y="169"/>
                  </a:lnTo>
                  <a:lnTo>
                    <a:pt x="147" y="169"/>
                  </a:lnTo>
                  <a:lnTo>
                    <a:pt x="147" y="207"/>
                  </a:lnTo>
                  <a:lnTo>
                    <a:pt x="0" y="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728AA27-1509-67E6-6BA3-FE91320E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009" y="2100264"/>
              <a:ext cx="119063" cy="150813"/>
            </a:xfrm>
            <a:custGeom>
              <a:avLst/>
              <a:gdLst>
                <a:gd name="T0" fmla="*/ 60 w 165"/>
                <a:gd name="T1" fmla="*/ 39 h 207"/>
                <a:gd name="T2" fmla="*/ 0 w 165"/>
                <a:gd name="T3" fmla="*/ 39 h 207"/>
                <a:gd name="T4" fmla="*/ 0 w 165"/>
                <a:gd name="T5" fmla="*/ 0 h 207"/>
                <a:gd name="T6" fmla="*/ 165 w 165"/>
                <a:gd name="T7" fmla="*/ 0 h 207"/>
                <a:gd name="T8" fmla="*/ 165 w 165"/>
                <a:gd name="T9" fmla="*/ 39 h 207"/>
                <a:gd name="T10" fmla="*/ 105 w 165"/>
                <a:gd name="T11" fmla="*/ 39 h 207"/>
                <a:gd name="T12" fmla="*/ 105 w 165"/>
                <a:gd name="T13" fmla="*/ 207 h 207"/>
                <a:gd name="T14" fmla="*/ 60 w 165"/>
                <a:gd name="T15" fmla="*/ 207 h 207"/>
                <a:gd name="T16" fmla="*/ 60 w 165"/>
                <a:gd name="T17" fmla="*/ 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07">
                  <a:moveTo>
                    <a:pt x="6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39"/>
                  </a:lnTo>
                  <a:lnTo>
                    <a:pt x="105" y="39"/>
                  </a:lnTo>
                  <a:lnTo>
                    <a:pt x="105" y="207"/>
                  </a:lnTo>
                  <a:lnTo>
                    <a:pt x="60" y="207"/>
                  </a:lnTo>
                  <a:lnTo>
                    <a:pt x="60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C29F2A4-66B9-936D-C6AF-06E2C6D53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474" y="2100264"/>
              <a:ext cx="207964" cy="150813"/>
            </a:xfrm>
            <a:custGeom>
              <a:avLst/>
              <a:gdLst>
                <a:gd name="T0" fmla="*/ 143 w 285"/>
                <a:gd name="T1" fmla="*/ 65 h 207"/>
                <a:gd name="T2" fmla="*/ 107 w 285"/>
                <a:gd name="T3" fmla="*/ 207 h 207"/>
                <a:gd name="T4" fmla="*/ 60 w 285"/>
                <a:gd name="T5" fmla="*/ 207 h 207"/>
                <a:gd name="T6" fmla="*/ 0 w 285"/>
                <a:gd name="T7" fmla="*/ 0 h 207"/>
                <a:gd name="T8" fmla="*/ 50 w 285"/>
                <a:gd name="T9" fmla="*/ 0 h 207"/>
                <a:gd name="T10" fmla="*/ 86 w 285"/>
                <a:gd name="T11" fmla="*/ 150 h 207"/>
                <a:gd name="T12" fmla="*/ 126 w 285"/>
                <a:gd name="T13" fmla="*/ 0 h 207"/>
                <a:gd name="T14" fmla="*/ 160 w 285"/>
                <a:gd name="T15" fmla="*/ 0 h 207"/>
                <a:gd name="T16" fmla="*/ 199 w 285"/>
                <a:gd name="T17" fmla="*/ 150 h 207"/>
                <a:gd name="T18" fmla="*/ 236 w 285"/>
                <a:gd name="T19" fmla="*/ 0 h 207"/>
                <a:gd name="T20" fmla="*/ 285 w 285"/>
                <a:gd name="T21" fmla="*/ 0 h 207"/>
                <a:gd name="T22" fmla="*/ 226 w 285"/>
                <a:gd name="T23" fmla="*/ 207 h 207"/>
                <a:gd name="T24" fmla="*/ 179 w 285"/>
                <a:gd name="T25" fmla="*/ 207 h 207"/>
                <a:gd name="T26" fmla="*/ 143 w 285"/>
                <a:gd name="T27" fmla="*/ 6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207">
                  <a:moveTo>
                    <a:pt x="143" y="65"/>
                  </a:moveTo>
                  <a:lnTo>
                    <a:pt x="107" y="207"/>
                  </a:lnTo>
                  <a:lnTo>
                    <a:pt x="60" y="207"/>
                  </a:lnTo>
                  <a:lnTo>
                    <a:pt x="0" y="0"/>
                  </a:lnTo>
                  <a:lnTo>
                    <a:pt x="50" y="0"/>
                  </a:lnTo>
                  <a:lnTo>
                    <a:pt x="86" y="150"/>
                  </a:lnTo>
                  <a:lnTo>
                    <a:pt x="126" y="0"/>
                  </a:lnTo>
                  <a:lnTo>
                    <a:pt x="160" y="0"/>
                  </a:lnTo>
                  <a:lnTo>
                    <a:pt x="199" y="150"/>
                  </a:lnTo>
                  <a:lnTo>
                    <a:pt x="236" y="0"/>
                  </a:lnTo>
                  <a:lnTo>
                    <a:pt x="285" y="0"/>
                  </a:lnTo>
                  <a:lnTo>
                    <a:pt x="226" y="207"/>
                  </a:lnTo>
                  <a:lnTo>
                    <a:pt x="179" y="207"/>
                  </a:lnTo>
                  <a:lnTo>
                    <a:pt x="143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C937A0DF-2BAC-D7FD-2D38-2AB375489C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784" y="2098677"/>
              <a:ext cx="157163" cy="155575"/>
            </a:xfrm>
            <a:custGeom>
              <a:avLst/>
              <a:gdLst>
                <a:gd name="T0" fmla="*/ 108 w 217"/>
                <a:gd name="T1" fmla="*/ 39 h 215"/>
                <a:gd name="T2" fmla="*/ 45 w 217"/>
                <a:gd name="T3" fmla="*/ 108 h 215"/>
                <a:gd name="T4" fmla="*/ 108 w 217"/>
                <a:gd name="T5" fmla="*/ 176 h 215"/>
                <a:gd name="T6" fmla="*/ 171 w 217"/>
                <a:gd name="T7" fmla="*/ 108 h 215"/>
                <a:gd name="T8" fmla="*/ 108 w 217"/>
                <a:gd name="T9" fmla="*/ 39 h 215"/>
                <a:gd name="T10" fmla="*/ 108 w 217"/>
                <a:gd name="T11" fmla="*/ 0 h 215"/>
                <a:gd name="T12" fmla="*/ 217 w 217"/>
                <a:gd name="T13" fmla="*/ 108 h 215"/>
                <a:gd name="T14" fmla="*/ 108 w 217"/>
                <a:gd name="T15" fmla="*/ 215 h 215"/>
                <a:gd name="T16" fmla="*/ 0 w 217"/>
                <a:gd name="T17" fmla="*/ 108 h 215"/>
                <a:gd name="T18" fmla="*/ 108 w 217"/>
                <a:gd name="T1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" h="215">
                  <a:moveTo>
                    <a:pt x="108" y="39"/>
                  </a:moveTo>
                  <a:cubicBezTo>
                    <a:pt x="70" y="39"/>
                    <a:pt x="45" y="69"/>
                    <a:pt x="45" y="108"/>
                  </a:cubicBezTo>
                  <a:cubicBezTo>
                    <a:pt x="45" y="146"/>
                    <a:pt x="70" y="176"/>
                    <a:pt x="108" y="176"/>
                  </a:cubicBezTo>
                  <a:cubicBezTo>
                    <a:pt x="146" y="176"/>
                    <a:pt x="171" y="146"/>
                    <a:pt x="171" y="108"/>
                  </a:cubicBezTo>
                  <a:cubicBezTo>
                    <a:pt x="171" y="69"/>
                    <a:pt x="146" y="39"/>
                    <a:pt x="108" y="39"/>
                  </a:cubicBezTo>
                  <a:close/>
                  <a:moveTo>
                    <a:pt x="108" y="0"/>
                  </a:moveTo>
                  <a:cubicBezTo>
                    <a:pt x="171" y="0"/>
                    <a:pt x="217" y="45"/>
                    <a:pt x="217" y="108"/>
                  </a:cubicBezTo>
                  <a:cubicBezTo>
                    <a:pt x="217" y="170"/>
                    <a:pt x="171" y="215"/>
                    <a:pt x="108" y="215"/>
                  </a:cubicBezTo>
                  <a:cubicBezTo>
                    <a:pt x="45" y="215"/>
                    <a:pt x="0" y="170"/>
                    <a:pt x="0" y="108"/>
                  </a:cubicBezTo>
                  <a:cubicBezTo>
                    <a:pt x="0" y="45"/>
                    <a:pt x="45" y="0"/>
                    <a:pt x="1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6FBA0A68-5536-C2E8-3C5F-9F1C638A70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3284" y="2100264"/>
              <a:ext cx="123825" cy="150813"/>
            </a:xfrm>
            <a:custGeom>
              <a:avLst/>
              <a:gdLst>
                <a:gd name="T0" fmla="*/ 91 w 169"/>
                <a:gd name="T1" fmla="*/ 38 h 207"/>
                <a:gd name="T2" fmla="*/ 45 w 169"/>
                <a:gd name="T3" fmla="*/ 38 h 207"/>
                <a:gd name="T4" fmla="*/ 45 w 169"/>
                <a:gd name="T5" fmla="*/ 95 h 207"/>
                <a:gd name="T6" fmla="*/ 91 w 169"/>
                <a:gd name="T7" fmla="*/ 95 h 207"/>
                <a:gd name="T8" fmla="*/ 122 w 169"/>
                <a:gd name="T9" fmla="*/ 66 h 207"/>
                <a:gd name="T10" fmla="*/ 91 w 169"/>
                <a:gd name="T11" fmla="*/ 38 h 207"/>
                <a:gd name="T12" fmla="*/ 77 w 169"/>
                <a:gd name="T13" fmla="*/ 133 h 207"/>
                <a:gd name="T14" fmla="*/ 45 w 169"/>
                <a:gd name="T15" fmla="*/ 133 h 207"/>
                <a:gd name="T16" fmla="*/ 45 w 169"/>
                <a:gd name="T17" fmla="*/ 207 h 207"/>
                <a:gd name="T18" fmla="*/ 0 w 169"/>
                <a:gd name="T19" fmla="*/ 207 h 207"/>
                <a:gd name="T20" fmla="*/ 0 w 169"/>
                <a:gd name="T21" fmla="*/ 0 h 207"/>
                <a:gd name="T22" fmla="*/ 98 w 169"/>
                <a:gd name="T23" fmla="*/ 0 h 207"/>
                <a:gd name="T24" fmla="*/ 167 w 169"/>
                <a:gd name="T25" fmla="*/ 67 h 207"/>
                <a:gd name="T26" fmla="*/ 122 w 169"/>
                <a:gd name="T27" fmla="*/ 128 h 207"/>
                <a:gd name="T28" fmla="*/ 169 w 169"/>
                <a:gd name="T29" fmla="*/ 207 h 207"/>
                <a:gd name="T30" fmla="*/ 118 w 169"/>
                <a:gd name="T31" fmla="*/ 207 h 207"/>
                <a:gd name="T32" fmla="*/ 77 w 169"/>
                <a:gd name="T33" fmla="*/ 1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9" h="207">
                  <a:moveTo>
                    <a:pt x="91" y="38"/>
                  </a:moveTo>
                  <a:lnTo>
                    <a:pt x="45" y="38"/>
                  </a:lnTo>
                  <a:lnTo>
                    <a:pt x="45" y="95"/>
                  </a:lnTo>
                  <a:lnTo>
                    <a:pt x="91" y="95"/>
                  </a:lnTo>
                  <a:cubicBezTo>
                    <a:pt x="109" y="95"/>
                    <a:pt x="122" y="84"/>
                    <a:pt x="122" y="66"/>
                  </a:cubicBezTo>
                  <a:cubicBezTo>
                    <a:pt x="122" y="49"/>
                    <a:pt x="109" y="38"/>
                    <a:pt x="91" y="38"/>
                  </a:cubicBezTo>
                  <a:close/>
                  <a:moveTo>
                    <a:pt x="77" y="133"/>
                  </a:moveTo>
                  <a:lnTo>
                    <a:pt x="45" y="133"/>
                  </a:lnTo>
                  <a:lnTo>
                    <a:pt x="45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98" y="0"/>
                  </a:lnTo>
                  <a:cubicBezTo>
                    <a:pt x="141" y="0"/>
                    <a:pt x="167" y="28"/>
                    <a:pt x="167" y="67"/>
                  </a:cubicBezTo>
                  <a:cubicBezTo>
                    <a:pt x="167" y="103"/>
                    <a:pt x="144" y="123"/>
                    <a:pt x="122" y="128"/>
                  </a:cubicBezTo>
                  <a:lnTo>
                    <a:pt x="169" y="207"/>
                  </a:lnTo>
                  <a:lnTo>
                    <a:pt x="118" y="207"/>
                  </a:lnTo>
                  <a:lnTo>
                    <a:pt x="7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3590F1D3-FBB1-5024-315C-6EFDF3CC2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387" y="2100264"/>
              <a:ext cx="128588" cy="150813"/>
            </a:xfrm>
            <a:custGeom>
              <a:avLst/>
              <a:gdLst>
                <a:gd name="T0" fmla="*/ 61 w 178"/>
                <a:gd name="T1" fmla="*/ 124 h 207"/>
                <a:gd name="T2" fmla="*/ 44 w 178"/>
                <a:gd name="T3" fmla="*/ 144 h 207"/>
                <a:gd name="T4" fmla="*/ 44 w 178"/>
                <a:gd name="T5" fmla="*/ 207 h 207"/>
                <a:gd name="T6" fmla="*/ 0 w 178"/>
                <a:gd name="T7" fmla="*/ 207 h 207"/>
                <a:gd name="T8" fmla="*/ 0 w 178"/>
                <a:gd name="T9" fmla="*/ 0 h 207"/>
                <a:gd name="T10" fmla="*/ 44 w 178"/>
                <a:gd name="T11" fmla="*/ 0 h 207"/>
                <a:gd name="T12" fmla="*/ 44 w 178"/>
                <a:gd name="T13" fmla="*/ 92 h 207"/>
                <a:gd name="T14" fmla="*/ 118 w 178"/>
                <a:gd name="T15" fmla="*/ 0 h 207"/>
                <a:gd name="T16" fmla="*/ 172 w 178"/>
                <a:gd name="T17" fmla="*/ 0 h 207"/>
                <a:gd name="T18" fmla="*/ 90 w 178"/>
                <a:gd name="T19" fmla="*/ 97 h 207"/>
                <a:gd name="T20" fmla="*/ 178 w 178"/>
                <a:gd name="T21" fmla="*/ 207 h 207"/>
                <a:gd name="T22" fmla="*/ 124 w 178"/>
                <a:gd name="T23" fmla="*/ 207 h 207"/>
                <a:gd name="T24" fmla="*/ 61 w 178"/>
                <a:gd name="T25" fmla="*/ 12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7">
                  <a:moveTo>
                    <a:pt x="61" y="124"/>
                  </a:moveTo>
                  <a:lnTo>
                    <a:pt x="44" y="144"/>
                  </a:lnTo>
                  <a:lnTo>
                    <a:pt x="4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92"/>
                  </a:lnTo>
                  <a:lnTo>
                    <a:pt x="118" y="0"/>
                  </a:lnTo>
                  <a:lnTo>
                    <a:pt x="172" y="0"/>
                  </a:lnTo>
                  <a:lnTo>
                    <a:pt x="90" y="97"/>
                  </a:lnTo>
                  <a:lnTo>
                    <a:pt x="178" y="207"/>
                  </a:lnTo>
                  <a:lnTo>
                    <a:pt x="124" y="207"/>
                  </a:lnTo>
                  <a:lnTo>
                    <a:pt x="61" y="1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39">
              <a:extLst>
                <a:ext uri="{FF2B5EF4-FFF2-40B4-BE49-F238E27FC236}">
                  <a16:creationId xmlns:a16="http://schemas.microsoft.com/office/drawing/2014/main" id="{8E1BB452-3D7A-E34F-5D02-F6B7D2E5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409" y="1947864"/>
              <a:ext cx="200025" cy="201613"/>
            </a:xfrm>
            <a:prstGeom prst="ellipse">
              <a:avLst/>
            </a:prstGeom>
            <a:solidFill>
              <a:srgbClr val="4B3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3C5F17B6-EE0C-D592-8384-16209997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234" y="1627189"/>
              <a:ext cx="604838" cy="839788"/>
            </a:xfrm>
            <a:custGeom>
              <a:avLst/>
              <a:gdLst>
                <a:gd name="T0" fmla="*/ 36 w 834"/>
                <a:gd name="T1" fmla="*/ 4 h 1157"/>
                <a:gd name="T2" fmla="*/ 9 w 834"/>
                <a:gd name="T3" fmla="*/ 38 h 1157"/>
                <a:gd name="T4" fmla="*/ 30 w 834"/>
                <a:gd name="T5" fmla="*/ 59 h 1157"/>
                <a:gd name="T6" fmla="*/ 451 w 834"/>
                <a:gd name="T7" fmla="*/ 418 h 1157"/>
                <a:gd name="T8" fmla="*/ 516 w 834"/>
                <a:gd name="T9" fmla="*/ 1120 h 1157"/>
                <a:gd name="T10" fmla="*/ 517 w 834"/>
                <a:gd name="T11" fmla="*/ 1133 h 1157"/>
                <a:gd name="T12" fmla="*/ 562 w 834"/>
                <a:gd name="T13" fmla="*/ 1134 h 1157"/>
                <a:gd name="T14" fmla="*/ 825 w 834"/>
                <a:gd name="T15" fmla="*/ 260 h 1157"/>
                <a:gd name="T16" fmla="*/ 784 w 834"/>
                <a:gd name="T17" fmla="*/ 188 h 1157"/>
                <a:gd name="T18" fmla="*/ 36 w 834"/>
                <a:gd name="T19" fmla="*/ 4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4" h="1157">
                  <a:moveTo>
                    <a:pt x="36" y="4"/>
                  </a:moveTo>
                  <a:cubicBezTo>
                    <a:pt x="16" y="0"/>
                    <a:pt x="0" y="20"/>
                    <a:pt x="9" y="38"/>
                  </a:cubicBezTo>
                  <a:cubicBezTo>
                    <a:pt x="14" y="46"/>
                    <a:pt x="21" y="53"/>
                    <a:pt x="30" y="59"/>
                  </a:cubicBezTo>
                  <a:cubicBezTo>
                    <a:pt x="207" y="171"/>
                    <a:pt x="375" y="261"/>
                    <a:pt x="451" y="418"/>
                  </a:cubicBezTo>
                  <a:cubicBezTo>
                    <a:pt x="545" y="611"/>
                    <a:pt x="512" y="847"/>
                    <a:pt x="516" y="1120"/>
                  </a:cubicBezTo>
                  <a:cubicBezTo>
                    <a:pt x="516" y="1124"/>
                    <a:pt x="517" y="1129"/>
                    <a:pt x="517" y="1133"/>
                  </a:cubicBezTo>
                  <a:cubicBezTo>
                    <a:pt x="523" y="1156"/>
                    <a:pt x="556" y="1157"/>
                    <a:pt x="562" y="1134"/>
                  </a:cubicBezTo>
                  <a:lnTo>
                    <a:pt x="825" y="260"/>
                  </a:lnTo>
                  <a:cubicBezTo>
                    <a:pt x="834" y="229"/>
                    <a:pt x="816" y="196"/>
                    <a:pt x="784" y="188"/>
                  </a:cubicBezTo>
                  <a:lnTo>
                    <a:pt x="36" y="4"/>
                  </a:lnTo>
                  <a:close/>
                </a:path>
              </a:pathLst>
            </a:custGeom>
            <a:solidFill>
              <a:srgbClr val="4B3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Oval 41">
              <a:extLst>
                <a:ext uri="{FF2B5EF4-FFF2-40B4-BE49-F238E27FC236}">
                  <a16:creationId xmlns:a16="http://schemas.microsoft.com/office/drawing/2014/main" id="{5B02EFF9-189A-27B6-0491-730866AD6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272" y="1404939"/>
              <a:ext cx="177800" cy="177800"/>
            </a:xfrm>
            <a:prstGeom prst="ellipse">
              <a:avLst/>
            </a:prstGeom>
            <a:solidFill>
              <a:srgbClr val="8D4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548E965E-14E8-C2A9-DB40-8F048C50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159" y="1185864"/>
              <a:ext cx="569913" cy="692150"/>
            </a:xfrm>
            <a:custGeom>
              <a:avLst/>
              <a:gdLst>
                <a:gd name="T0" fmla="*/ 748 w 786"/>
                <a:gd name="T1" fmla="*/ 946 h 954"/>
                <a:gd name="T2" fmla="*/ 759 w 786"/>
                <a:gd name="T3" fmla="*/ 911 h 954"/>
                <a:gd name="T4" fmla="*/ 363 w 786"/>
                <a:gd name="T5" fmla="*/ 618 h 954"/>
                <a:gd name="T6" fmla="*/ 245 w 786"/>
                <a:gd name="T7" fmla="*/ 25 h 954"/>
                <a:gd name="T8" fmla="*/ 214 w 786"/>
                <a:gd name="T9" fmla="*/ 29 h 954"/>
                <a:gd name="T10" fmla="*/ 7 w 786"/>
                <a:gd name="T11" fmla="*/ 717 h 954"/>
                <a:gd name="T12" fmla="*/ 7 w 786"/>
                <a:gd name="T13" fmla="*/ 717 h 954"/>
                <a:gd name="T14" fmla="*/ 41 w 786"/>
                <a:gd name="T15" fmla="*/ 773 h 954"/>
                <a:gd name="T16" fmla="*/ 748 w 786"/>
                <a:gd name="T17" fmla="*/ 946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6" h="954">
                  <a:moveTo>
                    <a:pt x="748" y="946"/>
                  </a:moveTo>
                  <a:cubicBezTo>
                    <a:pt x="786" y="954"/>
                    <a:pt x="786" y="921"/>
                    <a:pt x="759" y="911"/>
                  </a:cubicBezTo>
                  <a:cubicBezTo>
                    <a:pt x="628" y="859"/>
                    <a:pt x="482" y="780"/>
                    <a:pt x="363" y="618"/>
                  </a:cubicBezTo>
                  <a:cubicBezTo>
                    <a:pt x="264" y="484"/>
                    <a:pt x="242" y="211"/>
                    <a:pt x="245" y="25"/>
                  </a:cubicBezTo>
                  <a:cubicBezTo>
                    <a:pt x="245" y="10"/>
                    <a:pt x="224" y="0"/>
                    <a:pt x="214" y="29"/>
                  </a:cubicBezTo>
                  <a:lnTo>
                    <a:pt x="7" y="717"/>
                  </a:lnTo>
                  <a:cubicBezTo>
                    <a:pt x="7" y="717"/>
                    <a:pt x="7" y="717"/>
                    <a:pt x="7" y="717"/>
                  </a:cubicBezTo>
                  <a:cubicBezTo>
                    <a:pt x="0" y="742"/>
                    <a:pt x="17" y="767"/>
                    <a:pt x="41" y="773"/>
                  </a:cubicBezTo>
                  <a:lnTo>
                    <a:pt x="748" y="946"/>
                  </a:lnTo>
                  <a:close/>
                </a:path>
              </a:pathLst>
            </a:custGeom>
            <a:solidFill>
              <a:srgbClr val="8D4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Oval 43">
              <a:extLst>
                <a:ext uri="{FF2B5EF4-FFF2-40B4-BE49-F238E27FC236}">
                  <a16:creationId xmlns:a16="http://schemas.microsoft.com/office/drawing/2014/main" id="{DA33C740-EC06-0A10-F727-FE17F4786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34" y="1169989"/>
              <a:ext cx="193675" cy="195263"/>
            </a:xfrm>
            <a:prstGeom prst="ellipse">
              <a:avLst/>
            </a:prstGeom>
            <a:solidFill>
              <a:srgbClr val="F7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E5085D5-47D5-7E9D-F577-241AA724A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572" y="1169989"/>
              <a:ext cx="755650" cy="555625"/>
            </a:xfrm>
            <a:custGeom>
              <a:avLst/>
              <a:gdLst>
                <a:gd name="T0" fmla="*/ 1005 w 1041"/>
                <a:gd name="T1" fmla="*/ 19 h 765"/>
                <a:gd name="T2" fmla="*/ 592 w 1041"/>
                <a:gd name="T3" fmla="*/ 495 h 765"/>
                <a:gd name="T4" fmla="*/ 40 w 1041"/>
                <a:gd name="T5" fmla="*/ 527 h 765"/>
                <a:gd name="T6" fmla="*/ 39 w 1041"/>
                <a:gd name="T7" fmla="*/ 527 h 765"/>
                <a:gd name="T8" fmla="*/ 31 w 1041"/>
                <a:gd name="T9" fmla="*/ 577 h 765"/>
                <a:gd name="T10" fmla="*/ 773 w 1041"/>
                <a:gd name="T11" fmla="*/ 760 h 765"/>
                <a:gd name="T12" fmla="*/ 826 w 1041"/>
                <a:gd name="T13" fmla="*/ 730 h 765"/>
                <a:gd name="T14" fmla="*/ 1041 w 1041"/>
                <a:gd name="T15" fmla="*/ 16 h 765"/>
                <a:gd name="T16" fmla="*/ 1005 w 1041"/>
                <a:gd name="T17" fmla="*/ 19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1" h="765">
                  <a:moveTo>
                    <a:pt x="1005" y="19"/>
                  </a:moveTo>
                  <a:cubicBezTo>
                    <a:pt x="926" y="173"/>
                    <a:pt x="787" y="392"/>
                    <a:pt x="592" y="495"/>
                  </a:cubicBezTo>
                  <a:cubicBezTo>
                    <a:pt x="452" y="570"/>
                    <a:pt x="233" y="560"/>
                    <a:pt x="40" y="527"/>
                  </a:cubicBezTo>
                  <a:cubicBezTo>
                    <a:pt x="40" y="527"/>
                    <a:pt x="40" y="527"/>
                    <a:pt x="39" y="527"/>
                  </a:cubicBezTo>
                  <a:cubicBezTo>
                    <a:pt x="8" y="522"/>
                    <a:pt x="0" y="570"/>
                    <a:pt x="31" y="577"/>
                  </a:cubicBezTo>
                  <a:lnTo>
                    <a:pt x="773" y="760"/>
                  </a:lnTo>
                  <a:cubicBezTo>
                    <a:pt x="796" y="765"/>
                    <a:pt x="820" y="752"/>
                    <a:pt x="826" y="730"/>
                  </a:cubicBezTo>
                  <a:lnTo>
                    <a:pt x="1041" y="16"/>
                  </a:lnTo>
                  <a:cubicBezTo>
                    <a:pt x="1041" y="0"/>
                    <a:pt x="1014" y="3"/>
                    <a:pt x="1005" y="19"/>
                  </a:cubicBezTo>
                  <a:close/>
                </a:path>
              </a:pathLst>
            </a:custGeom>
            <a:solidFill>
              <a:srgbClr val="F7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Oval 45">
              <a:extLst>
                <a:ext uri="{FF2B5EF4-FFF2-40B4-BE49-F238E27FC236}">
                  <a16:creationId xmlns:a16="http://schemas.microsoft.com/office/drawing/2014/main" id="{A77F0804-3B0A-29B9-7A09-CA97B912C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622" y="2149477"/>
              <a:ext cx="177800" cy="179388"/>
            </a:xfrm>
            <a:prstGeom prst="ellipse">
              <a:avLst/>
            </a:prstGeom>
            <a:solidFill>
              <a:srgbClr val="FBC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9504715E-20AB-1CDD-8A86-03D3E2481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734" y="1785939"/>
              <a:ext cx="776288" cy="706438"/>
            </a:xfrm>
            <a:custGeom>
              <a:avLst/>
              <a:gdLst>
                <a:gd name="T0" fmla="*/ 6 w 1069"/>
                <a:gd name="T1" fmla="*/ 932 h 973"/>
                <a:gd name="T2" fmla="*/ 41 w 1069"/>
                <a:gd name="T3" fmla="*/ 963 h 973"/>
                <a:gd name="T4" fmla="*/ 67 w 1069"/>
                <a:gd name="T5" fmla="*/ 937 h 973"/>
                <a:gd name="T6" fmla="*/ 450 w 1069"/>
                <a:gd name="T7" fmla="*/ 357 h 973"/>
                <a:gd name="T8" fmla="*/ 1037 w 1069"/>
                <a:gd name="T9" fmla="*/ 227 h 973"/>
                <a:gd name="T10" fmla="*/ 1038 w 1069"/>
                <a:gd name="T11" fmla="*/ 227 h 973"/>
                <a:gd name="T12" fmla="*/ 1042 w 1069"/>
                <a:gd name="T13" fmla="*/ 181 h 973"/>
                <a:gd name="T14" fmla="*/ 328 w 1069"/>
                <a:gd name="T15" fmla="*/ 5 h 973"/>
                <a:gd name="T16" fmla="*/ 276 w 1069"/>
                <a:gd name="T17" fmla="*/ 35 h 973"/>
                <a:gd name="T18" fmla="*/ 6 w 1069"/>
                <a:gd name="T19" fmla="*/ 932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9" h="973">
                  <a:moveTo>
                    <a:pt x="6" y="932"/>
                  </a:moveTo>
                  <a:cubicBezTo>
                    <a:pt x="0" y="953"/>
                    <a:pt x="21" y="973"/>
                    <a:pt x="41" y="963"/>
                  </a:cubicBezTo>
                  <a:cubicBezTo>
                    <a:pt x="51" y="958"/>
                    <a:pt x="61" y="949"/>
                    <a:pt x="67" y="937"/>
                  </a:cubicBezTo>
                  <a:cubicBezTo>
                    <a:pt x="182" y="709"/>
                    <a:pt x="309" y="452"/>
                    <a:pt x="450" y="357"/>
                  </a:cubicBezTo>
                  <a:cubicBezTo>
                    <a:pt x="643" y="226"/>
                    <a:pt x="845" y="237"/>
                    <a:pt x="1037" y="227"/>
                  </a:cubicBezTo>
                  <a:lnTo>
                    <a:pt x="1038" y="227"/>
                  </a:lnTo>
                  <a:cubicBezTo>
                    <a:pt x="1065" y="226"/>
                    <a:pt x="1069" y="187"/>
                    <a:pt x="1042" y="181"/>
                  </a:cubicBezTo>
                  <a:lnTo>
                    <a:pt x="328" y="5"/>
                  </a:lnTo>
                  <a:cubicBezTo>
                    <a:pt x="305" y="0"/>
                    <a:pt x="282" y="13"/>
                    <a:pt x="276" y="35"/>
                  </a:cubicBezTo>
                  <a:lnTo>
                    <a:pt x="6" y="932"/>
                  </a:lnTo>
                  <a:close/>
                </a:path>
              </a:pathLst>
            </a:custGeom>
            <a:solidFill>
              <a:srgbClr val="FBC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8C07AC-9DFF-A7F1-7E6A-432495F24D18}"/>
              </a:ext>
            </a:extLst>
          </p:cNvPr>
          <p:cNvSpPr txBox="1"/>
          <p:nvPr/>
        </p:nvSpPr>
        <p:spPr>
          <a:xfrm>
            <a:off x="1700402" y="2663587"/>
            <a:ext cx="281294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@royalholloway</a:t>
            </a:r>
          </a:p>
          <a:p>
            <a:endParaRPr lang="en-GB" sz="135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BA2B6A9-5498-03CD-702B-68117B927B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84" y="1586319"/>
            <a:ext cx="1505041" cy="100336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94CB8BB-61E3-11D5-3B3E-D555E8ECC7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45" y="2574259"/>
            <a:ext cx="653890" cy="65389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C5979C5-2710-1EAE-3BA7-24A85A6D75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60" y="3364343"/>
            <a:ext cx="653890" cy="653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B022B7F-89FF-C14D-5AA9-78117168CD5A}"/>
              </a:ext>
            </a:extLst>
          </p:cNvPr>
          <p:cNvSpPr txBox="1"/>
          <p:nvPr/>
        </p:nvSpPr>
        <p:spPr>
          <a:xfrm>
            <a:off x="1700403" y="1862550"/>
            <a:ext cx="281294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@royal_holloway</a:t>
            </a:r>
          </a:p>
          <a:p>
            <a:endParaRPr lang="en-GB" sz="135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0ECE184-9055-C9A8-0017-89167CAACE51}"/>
              </a:ext>
            </a:extLst>
          </p:cNvPr>
          <p:cNvSpPr txBox="1"/>
          <p:nvPr/>
        </p:nvSpPr>
        <p:spPr>
          <a:xfrm>
            <a:off x="1700402" y="3460675"/>
            <a:ext cx="281294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@RoyalHollowayUoL</a:t>
            </a:r>
          </a:p>
          <a:p>
            <a:endParaRPr lang="en-GB" sz="1350" dirty="0"/>
          </a:p>
        </p:txBody>
      </p:sp>
      <p:sp>
        <p:nvSpPr>
          <p:cNvPr id="61" name="Subtitle 1">
            <a:extLst>
              <a:ext uri="{FF2B5EF4-FFF2-40B4-BE49-F238E27FC236}">
                <a16:creationId xmlns:a16="http://schemas.microsoft.com/office/drawing/2014/main" id="{D7527CC3-427B-80DF-6F6A-BD31A6475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435" y="4529328"/>
            <a:ext cx="7661988" cy="968565"/>
          </a:xfrm>
        </p:spPr>
        <p:txBody>
          <a:bodyPr anchor="ctr"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/>
              <a:t>Spring University: 21 – 23 April 2026 at Royal Holloway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For year 10s and 11s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1FE179A-94D0-9F13-4204-2E74CDB30FD4}"/>
              </a:ext>
            </a:extLst>
          </p:cNvPr>
          <p:cNvSpPr txBox="1"/>
          <p:nvPr/>
        </p:nvSpPr>
        <p:spPr>
          <a:xfrm>
            <a:off x="3231778" y="5770735"/>
            <a:ext cx="4188402" cy="367222"/>
          </a:xfrm>
          <a:prstGeom prst="rect">
            <a:avLst/>
          </a:prstGeom>
          <a:solidFill>
            <a:srgbClr val="EC6606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Scan QR Code for more information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5123B4D-3FEB-50B3-FADD-59BA35B10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245" y="4467838"/>
            <a:ext cx="1742449" cy="17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7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A0476-522C-7CAE-616E-6ABBF685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3BE1B-C0E8-11F0-6768-CBD0DB975CAE}"/>
              </a:ext>
            </a:extLst>
          </p:cNvPr>
          <p:cNvSpPr/>
          <p:nvPr/>
        </p:nvSpPr>
        <p:spPr>
          <a:xfrm>
            <a:off x="433423" y="499735"/>
            <a:ext cx="5290483" cy="922130"/>
          </a:xfrm>
          <a:prstGeom prst="roundRect">
            <a:avLst/>
          </a:prstGeom>
          <a:solidFill>
            <a:srgbClr val="EB6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What?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675E95-4E3C-CA93-A2BA-99807A816ABA}"/>
              </a:ext>
            </a:extLst>
          </p:cNvPr>
          <p:cNvSpPr/>
          <p:nvPr/>
        </p:nvSpPr>
        <p:spPr>
          <a:xfrm>
            <a:off x="9906000" y="98612"/>
            <a:ext cx="2070847" cy="111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hart Placeholder 3">
            <a:extLst>
              <a:ext uri="{FF2B5EF4-FFF2-40B4-BE49-F238E27FC236}">
                <a16:creationId xmlns:a16="http://schemas.microsoft.com/office/drawing/2014/main" id="{6620CFDC-FF73-D590-A05F-92754CFAD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50"/>
          <a:stretch/>
        </p:blipFill>
        <p:spPr>
          <a:xfrm>
            <a:off x="6096000" y="439386"/>
            <a:ext cx="5662577" cy="602672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92D564-AAE5-BDB6-7474-3F4030A2396F}"/>
              </a:ext>
            </a:extLst>
          </p:cNvPr>
          <p:cNvSpPr/>
          <p:nvPr/>
        </p:nvSpPr>
        <p:spPr>
          <a:xfrm>
            <a:off x="433423" y="1690567"/>
            <a:ext cx="5290483" cy="4751796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3 days, 2 nights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Subject taster sessions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Meet current </a:t>
            </a:r>
            <a:r>
              <a:rPr lang="en-GB" sz="3200" dirty="0" err="1"/>
              <a:t>uni</a:t>
            </a:r>
            <a:r>
              <a:rPr lang="en-GB" sz="3200" dirty="0"/>
              <a:t> students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Lots of social activities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All food provided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Completely free</a:t>
            </a:r>
          </a:p>
        </p:txBody>
      </p:sp>
    </p:spTree>
    <p:extLst>
      <p:ext uri="{BB962C8B-B14F-4D97-AF65-F5344CB8AC3E}">
        <p14:creationId xmlns:p14="http://schemas.microsoft.com/office/powerpoint/2010/main" val="13364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339A6-22A2-278F-018B-84D55A8FD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99957E-50CA-4B07-A051-C730B840F2EF}"/>
              </a:ext>
            </a:extLst>
          </p:cNvPr>
          <p:cNvSpPr/>
          <p:nvPr/>
        </p:nvSpPr>
        <p:spPr>
          <a:xfrm>
            <a:off x="9906000" y="98612"/>
            <a:ext cx="2070847" cy="111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39267-7B0A-E8C8-D8E2-76A62FAEB935}"/>
              </a:ext>
            </a:extLst>
          </p:cNvPr>
          <p:cNvSpPr/>
          <p:nvPr/>
        </p:nvSpPr>
        <p:spPr>
          <a:xfrm>
            <a:off x="6382952" y="1690567"/>
            <a:ext cx="5368821" cy="4751796"/>
          </a:xfrm>
          <a:prstGeom prst="roundRect">
            <a:avLst/>
          </a:prstGeom>
          <a:solidFill>
            <a:srgbClr val="EB6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/>
              <a:t>Royal Holloway</a:t>
            </a:r>
          </a:p>
          <a:p>
            <a:pPr algn="ctr"/>
            <a:endParaRPr lang="en-GB" sz="1000" dirty="0"/>
          </a:p>
          <a:p>
            <a:pPr algn="ctr"/>
            <a:r>
              <a:rPr lang="en-GB" sz="3000" dirty="0"/>
              <a:t>Beautiful Egham campus</a:t>
            </a:r>
          </a:p>
          <a:p>
            <a:pPr algn="ctr"/>
            <a:endParaRPr lang="en-GB" sz="1000" dirty="0"/>
          </a:p>
          <a:p>
            <a:pPr algn="ctr"/>
            <a:r>
              <a:rPr lang="en-GB" sz="3000" dirty="0"/>
              <a:t>Your own private bedroom</a:t>
            </a:r>
          </a:p>
          <a:p>
            <a:pPr algn="ctr"/>
            <a:endParaRPr lang="en-GB" sz="1000" dirty="0"/>
          </a:p>
          <a:p>
            <a:pPr algn="ctr"/>
            <a:r>
              <a:rPr lang="en-GB" sz="3000" dirty="0"/>
              <a:t>Ensuite shower &amp; bathroom</a:t>
            </a:r>
          </a:p>
          <a:p>
            <a:pPr algn="ctr"/>
            <a:endParaRPr lang="en-GB" sz="1000" dirty="0"/>
          </a:p>
          <a:p>
            <a:pPr algn="ctr"/>
            <a:r>
              <a:rPr lang="en-GB" sz="3000" dirty="0"/>
              <a:t>Classrooms &amp; laboratories</a:t>
            </a:r>
          </a:p>
          <a:p>
            <a:pPr algn="ctr"/>
            <a:endParaRPr lang="en-GB" sz="1000" dirty="0"/>
          </a:p>
          <a:p>
            <a:pPr algn="ctr"/>
            <a:r>
              <a:rPr lang="en-GB" sz="3000" dirty="0"/>
              <a:t>Cafes &amp; restaurants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2762F-311B-68C5-4677-B062C35706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43" r="5131" b="12264"/>
          <a:stretch/>
        </p:blipFill>
        <p:spPr>
          <a:xfrm>
            <a:off x="440227" y="415636"/>
            <a:ext cx="5508753" cy="602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016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AC9F5-7B9A-6F78-1467-C107BEAE99CA}"/>
              </a:ext>
            </a:extLst>
          </p:cNvPr>
          <p:cNvSpPr/>
          <p:nvPr/>
        </p:nvSpPr>
        <p:spPr>
          <a:xfrm>
            <a:off x="6382953" y="499735"/>
            <a:ext cx="5368820" cy="922130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Where?</a:t>
            </a:r>
          </a:p>
        </p:txBody>
      </p:sp>
    </p:spTree>
    <p:extLst>
      <p:ext uri="{BB962C8B-B14F-4D97-AF65-F5344CB8AC3E}">
        <p14:creationId xmlns:p14="http://schemas.microsoft.com/office/powerpoint/2010/main" val="321958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03A7-A8C2-897A-659F-317861082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DA892D-A95B-7BFF-6B6E-8A6FF58B4BA8}"/>
              </a:ext>
            </a:extLst>
          </p:cNvPr>
          <p:cNvSpPr/>
          <p:nvPr/>
        </p:nvSpPr>
        <p:spPr>
          <a:xfrm>
            <a:off x="433423" y="499735"/>
            <a:ext cx="5290483" cy="922130"/>
          </a:xfrm>
          <a:prstGeom prst="roundRect">
            <a:avLst/>
          </a:prstGeom>
          <a:solidFill>
            <a:srgbClr val="EB6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When?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B2C22-342C-92CD-EA3F-6E0981A28275}"/>
              </a:ext>
            </a:extLst>
          </p:cNvPr>
          <p:cNvSpPr/>
          <p:nvPr/>
        </p:nvSpPr>
        <p:spPr>
          <a:xfrm>
            <a:off x="9906000" y="98612"/>
            <a:ext cx="2070847" cy="111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A9A6ED-1D49-E135-8967-5D2740D4121D}"/>
              </a:ext>
            </a:extLst>
          </p:cNvPr>
          <p:cNvSpPr/>
          <p:nvPr/>
        </p:nvSpPr>
        <p:spPr>
          <a:xfrm>
            <a:off x="433423" y="1690567"/>
            <a:ext cx="5290483" cy="4751796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Arrive 21 April 2025 AM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Leave 23 April 2025 PM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 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Application deadline: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31 January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04053-909E-95AA-E447-95849258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02" t="26546" r="27169"/>
          <a:stretch/>
        </p:blipFill>
        <p:spPr>
          <a:xfrm>
            <a:off x="6091740" y="416609"/>
            <a:ext cx="5619337" cy="602575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7899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B7727-3EE8-0849-631E-57D2639C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4EACCE-8AD8-0634-5C97-6D34D76F07B8}"/>
              </a:ext>
            </a:extLst>
          </p:cNvPr>
          <p:cNvSpPr/>
          <p:nvPr/>
        </p:nvSpPr>
        <p:spPr>
          <a:xfrm>
            <a:off x="9906000" y="98612"/>
            <a:ext cx="2070847" cy="111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BD39A1-D714-7F06-CD5E-9C7FDE994417}"/>
              </a:ext>
            </a:extLst>
          </p:cNvPr>
          <p:cNvSpPr/>
          <p:nvPr/>
        </p:nvSpPr>
        <p:spPr>
          <a:xfrm>
            <a:off x="6382952" y="1690567"/>
            <a:ext cx="5290483" cy="4751796"/>
          </a:xfrm>
          <a:prstGeom prst="roundRect">
            <a:avLst/>
          </a:prstGeom>
          <a:solidFill>
            <a:srgbClr val="EB6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60 available places</a:t>
            </a: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For students from ‘Widening Access’ backgrounds</a:t>
            </a:r>
          </a:p>
          <a:p>
            <a:pPr algn="ctr"/>
            <a:endParaRPr lang="en-GB" sz="1000" dirty="0"/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And us…!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CC9138-2CFB-6B33-8371-1A0833597779}"/>
              </a:ext>
            </a:extLst>
          </p:cNvPr>
          <p:cNvSpPr/>
          <p:nvPr/>
        </p:nvSpPr>
        <p:spPr>
          <a:xfrm>
            <a:off x="6382953" y="499735"/>
            <a:ext cx="5290483" cy="922130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Who?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7C1E5-71CF-756D-9B9D-4113173901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" r="11497" b="-8"/>
          <a:stretch/>
        </p:blipFill>
        <p:spPr>
          <a:xfrm>
            <a:off x="371542" y="439386"/>
            <a:ext cx="5724458" cy="6026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62072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355B5-A70A-C1E1-F0D0-6933AFBE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5CCB9C-F732-16E4-5C8D-FEFEC1D50A48}"/>
              </a:ext>
            </a:extLst>
          </p:cNvPr>
          <p:cNvSpPr/>
          <p:nvPr/>
        </p:nvSpPr>
        <p:spPr>
          <a:xfrm>
            <a:off x="433423" y="499735"/>
            <a:ext cx="5290483" cy="922130"/>
          </a:xfrm>
          <a:prstGeom prst="roundRect">
            <a:avLst/>
          </a:prstGeom>
          <a:solidFill>
            <a:srgbClr val="EB6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</a:rPr>
              <a:t>Why?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54A1A8-398D-68BF-5F97-340EC6ED905D}"/>
              </a:ext>
            </a:extLst>
          </p:cNvPr>
          <p:cNvSpPr/>
          <p:nvPr/>
        </p:nvSpPr>
        <p:spPr>
          <a:xfrm>
            <a:off x="9906000" y="98612"/>
            <a:ext cx="2070847" cy="111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B97962-FB1A-1754-4C58-7B60236FBD98}"/>
              </a:ext>
            </a:extLst>
          </p:cNvPr>
          <p:cNvSpPr/>
          <p:nvPr/>
        </p:nvSpPr>
        <p:spPr>
          <a:xfrm>
            <a:off x="433423" y="1690567"/>
            <a:ext cx="5290483" cy="4751796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To have fun!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Meet new people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See what </a:t>
            </a:r>
            <a:r>
              <a:rPr lang="en-GB" sz="3200" dirty="0" err="1"/>
              <a:t>uni</a:t>
            </a:r>
            <a:r>
              <a:rPr lang="en-GB" sz="3200" dirty="0"/>
              <a:t> is like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See all your options</a:t>
            </a:r>
          </a:p>
          <a:p>
            <a:pPr algn="ctr"/>
            <a:endParaRPr lang="en-GB" sz="1000" dirty="0"/>
          </a:p>
          <a:p>
            <a:pPr algn="ctr"/>
            <a:r>
              <a:rPr lang="en-GB" sz="3200" dirty="0"/>
              <a:t>Help with studies</a:t>
            </a:r>
          </a:p>
        </p:txBody>
      </p:sp>
      <p:pic>
        <p:nvPicPr>
          <p:cNvPr id="3" name="Picture 2" descr="A group of people sitting at a tabl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3E2214CC-7AFC-942D-3C63-9FCD26B67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5" r="5318" b="12409"/>
          <a:stretch/>
        </p:blipFill>
        <p:spPr>
          <a:xfrm>
            <a:off x="6096000" y="439386"/>
            <a:ext cx="5662578" cy="5979228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8375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8BF6-356B-FA5F-C408-6B450833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198" y="388124"/>
            <a:ext cx="9793287" cy="1152524"/>
          </a:xfrm>
        </p:spPr>
        <p:txBody>
          <a:bodyPr/>
          <a:lstStyle/>
          <a:p>
            <a:r>
              <a:rPr lang="en-GB" dirty="0"/>
              <a:t>Meet the team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EA19D-C610-8026-70A1-BEDB0708F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r="11476"/>
          <a:stretch/>
        </p:blipFill>
        <p:spPr>
          <a:xfrm>
            <a:off x="5155303" y="1430470"/>
            <a:ext cx="1474998" cy="1855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4601A7-3904-D39C-9F2E-74B6E1052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0" t="13959" r="14851" b="12209"/>
          <a:stretch/>
        </p:blipFill>
        <p:spPr>
          <a:xfrm>
            <a:off x="8311362" y="1446914"/>
            <a:ext cx="1450168" cy="1855095"/>
          </a:xfrm>
          <a:prstGeom prst="rect">
            <a:avLst/>
          </a:prstGeom>
        </p:spPr>
      </p:pic>
      <p:pic>
        <p:nvPicPr>
          <p:cNvPr id="18" name="Picture 17" descr="A person smiling in front of a wall&#10;&#10;Description automatically generated">
            <a:extLst>
              <a:ext uri="{FF2B5EF4-FFF2-40B4-BE49-F238E27FC236}">
                <a16:creationId xmlns:a16="http://schemas.microsoft.com/office/drawing/2014/main" id="{D4FE8F88-4100-BC8E-2DBD-EE4CDDE98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1" t="17055" r="30923" b="27483"/>
          <a:stretch/>
        </p:blipFill>
        <p:spPr>
          <a:xfrm>
            <a:off x="1975326" y="1414027"/>
            <a:ext cx="1486216" cy="1887982"/>
          </a:xfrm>
          <a:prstGeom prst="rect">
            <a:avLst/>
          </a:prstGeom>
        </p:spPr>
      </p:pic>
      <p:pic>
        <p:nvPicPr>
          <p:cNvPr id="19" name="Picture 18" descr="A person smiling at camera&#10;&#10;Description automatically generated">
            <a:extLst>
              <a:ext uri="{FF2B5EF4-FFF2-40B4-BE49-F238E27FC236}">
                <a16:creationId xmlns:a16="http://schemas.microsoft.com/office/drawing/2014/main" id="{2937D962-796A-FA68-8010-67E089DC13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5" t="17339" r="32856" b="30725"/>
          <a:stretch/>
        </p:blipFill>
        <p:spPr>
          <a:xfrm>
            <a:off x="5155303" y="4048110"/>
            <a:ext cx="1478532" cy="1845503"/>
          </a:xfrm>
          <a:prstGeom prst="rect">
            <a:avLst/>
          </a:prstGeom>
        </p:spPr>
      </p:pic>
      <p:pic>
        <p:nvPicPr>
          <p:cNvPr id="21" name="Picture 20" descr="A person smiling at camera&#10;&#10;Description automatically generated">
            <a:extLst>
              <a:ext uri="{FF2B5EF4-FFF2-40B4-BE49-F238E27FC236}">
                <a16:creationId xmlns:a16="http://schemas.microsoft.com/office/drawing/2014/main" id="{376DE124-7325-FCEF-40D4-3BC1EE56EB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0" t="13200" r="30585" b="19146"/>
          <a:stretch/>
        </p:blipFill>
        <p:spPr>
          <a:xfrm>
            <a:off x="8288014" y="4005632"/>
            <a:ext cx="1486216" cy="1887982"/>
          </a:xfrm>
          <a:prstGeom prst="rect">
            <a:avLst/>
          </a:prstGeom>
        </p:spPr>
      </p:pic>
      <p:pic>
        <p:nvPicPr>
          <p:cNvPr id="22" name="Picture 21" descr="A person smiling at camera&#10;&#10;Description automatically generated">
            <a:extLst>
              <a:ext uri="{FF2B5EF4-FFF2-40B4-BE49-F238E27FC236}">
                <a16:creationId xmlns:a16="http://schemas.microsoft.com/office/drawing/2014/main" id="{51AEA468-B568-792E-1DD9-29FF8E04CA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1" t="26959" r="36742" b="28963"/>
          <a:stretch/>
        </p:blipFill>
        <p:spPr>
          <a:xfrm>
            <a:off x="1975326" y="4103956"/>
            <a:ext cx="1474998" cy="17896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C3F057-D718-0CC7-B0D7-D9C494D59876}"/>
              </a:ext>
            </a:extLst>
          </p:cNvPr>
          <p:cNvSpPr txBox="1"/>
          <p:nvPr/>
        </p:nvSpPr>
        <p:spPr>
          <a:xfrm>
            <a:off x="1449175" y="3369352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Gina</a:t>
            </a:r>
          </a:p>
          <a:p>
            <a:pPr algn="ctr"/>
            <a:r>
              <a:rPr lang="en-GB" b="1" dirty="0">
                <a:latin typeface="+mj-lt"/>
              </a:rPr>
              <a:t>WA Manager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95D0A8-ED5F-6B02-CFE3-02C3B00827B3}"/>
              </a:ext>
            </a:extLst>
          </p:cNvPr>
          <p:cNvSpPr txBox="1"/>
          <p:nvPr/>
        </p:nvSpPr>
        <p:spPr>
          <a:xfrm>
            <a:off x="1449175" y="6005042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Ebony</a:t>
            </a:r>
          </a:p>
          <a:p>
            <a:pPr algn="ctr"/>
            <a:r>
              <a:rPr lang="en-GB" b="1" dirty="0">
                <a:latin typeface="+mj-lt"/>
              </a:rPr>
              <a:t>WA Officer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C51DF6-DA1D-96B7-7700-F39D077A5273}"/>
              </a:ext>
            </a:extLst>
          </p:cNvPr>
          <p:cNvSpPr txBox="1"/>
          <p:nvPr/>
        </p:nvSpPr>
        <p:spPr>
          <a:xfrm>
            <a:off x="4629152" y="3343672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Jonathan</a:t>
            </a:r>
          </a:p>
          <a:p>
            <a:pPr algn="ctr"/>
            <a:r>
              <a:rPr lang="en-GB" b="1" dirty="0">
                <a:latin typeface="+mj-lt"/>
              </a:rPr>
              <a:t>HEON Officer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5B198-CAF8-E256-4609-981C6A6AB417}"/>
              </a:ext>
            </a:extLst>
          </p:cNvPr>
          <p:cNvSpPr txBox="1"/>
          <p:nvPr/>
        </p:nvSpPr>
        <p:spPr>
          <a:xfrm>
            <a:off x="7809129" y="3330655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James</a:t>
            </a:r>
          </a:p>
          <a:p>
            <a:pPr algn="ctr"/>
            <a:r>
              <a:rPr lang="en-GB" b="1" dirty="0">
                <a:latin typeface="+mj-lt"/>
              </a:rPr>
              <a:t>WA Officer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F3C7B6-1089-9B3D-6475-1739CC0DE5F2}"/>
              </a:ext>
            </a:extLst>
          </p:cNvPr>
          <p:cNvSpPr txBox="1"/>
          <p:nvPr/>
        </p:nvSpPr>
        <p:spPr>
          <a:xfrm>
            <a:off x="4505327" y="5997961"/>
            <a:ext cx="277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Emilia</a:t>
            </a:r>
          </a:p>
          <a:p>
            <a:pPr algn="ctr"/>
            <a:r>
              <a:rPr lang="en-GB" b="1" dirty="0">
                <a:latin typeface="+mj-lt"/>
              </a:rPr>
              <a:t>Data &amp; Evaluation Officer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6CF78E-9E44-3F96-1334-AD48B05D74DC}"/>
              </a:ext>
            </a:extLst>
          </p:cNvPr>
          <p:cNvSpPr txBox="1"/>
          <p:nvPr/>
        </p:nvSpPr>
        <p:spPr>
          <a:xfrm>
            <a:off x="7761584" y="5966993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Joe</a:t>
            </a:r>
          </a:p>
          <a:p>
            <a:pPr algn="ctr"/>
            <a:r>
              <a:rPr lang="en-GB" b="1" dirty="0">
                <a:latin typeface="+mj-lt"/>
              </a:rPr>
              <a:t>WA Officer</a:t>
            </a:r>
          </a:p>
        </p:txBody>
      </p:sp>
    </p:spTree>
    <p:extLst>
      <p:ext uri="{BB962C8B-B14F-4D97-AF65-F5344CB8AC3E}">
        <p14:creationId xmlns:p14="http://schemas.microsoft.com/office/powerpoint/2010/main" val="20010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8F70FE5-52DD-91B1-0AC1-AC47CC12640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>
          <a:xfrm>
            <a:off x="10279063" y="273050"/>
            <a:ext cx="1603375" cy="817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FB38E-BB45-4C76-FDEA-BDE6BACFBCA1}"/>
              </a:ext>
            </a:extLst>
          </p:cNvPr>
          <p:cNvSpPr txBox="1"/>
          <p:nvPr/>
        </p:nvSpPr>
        <p:spPr>
          <a:xfrm>
            <a:off x="6351134" y="1997839"/>
            <a:ext cx="5355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D75020"/>
                </a:solidFill>
              </a:rPr>
              <a:t>Our amazing Student Ambassadors (currently studying at Royal Holloway) will be with us the whole time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A05F0A3-D2A2-C899-1F64-FAB895C3B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1"/>
          <a:stretch/>
        </p:blipFill>
        <p:spPr bwMode="auto">
          <a:xfrm>
            <a:off x="0" y="1"/>
            <a:ext cx="58408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D1DCCB-474D-8324-C3F2-B6D461832DD8}"/>
              </a:ext>
            </a:extLst>
          </p:cNvPr>
          <p:cNvSpPr/>
          <p:nvPr/>
        </p:nvSpPr>
        <p:spPr>
          <a:xfrm>
            <a:off x="10253133" y="254000"/>
            <a:ext cx="1603905" cy="829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ABA8B-D959-9285-5B79-976D3A2A522B}"/>
              </a:ext>
            </a:extLst>
          </p:cNvPr>
          <p:cNvSpPr txBox="1">
            <a:spLocks/>
          </p:cNvSpPr>
          <p:nvPr/>
        </p:nvSpPr>
        <p:spPr>
          <a:xfrm>
            <a:off x="805387" y="379564"/>
            <a:ext cx="11026252" cy="16629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Applications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1FC3C8-FB7D-8A06-3292-653EBAF88CED}"/>
              </a:ext>
            </a:extLst>
          </p:cNvPr>
          <p:cNvSpPr/>
          <p:nvPr/>
        </p:nvSpPr>
        <p:spPr>
          <a:xfrm>
            <a:off x="779988" y="1334307"/>
            <a:ext cx="3418270" cy="4516522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/>
              <a:t>You will need to include information about yourself, your parents/guardians, and one of your teachers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DCAADF-F014-6076-F76A-D937260974F4}"/>
              </a:ext>
            </a:extLst>
          </p:cNvPr>
          <p:cNvSpPr/>
          <p:nvPr/>
        </p:nvSpPr>
        <p:spPr>
          <a:xfrm>
            <a:off x="4374165" y="1334307"/>
            <a:ext cx="3418270" cy="4516522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/>
              <a:t>Be honest, double check your answers, and speak to your teacher and parents/guardians first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CA316F-7B10-11FB-C617-D50EFED0177D}"/>
              </a:ext>
            </a:extLst>
          </p:cNvPr>
          <p:cNvSpPr/>
          <p:nvPr/>
        </p:nvSpPr>
        <p:spPr>
          <a:xfrm>
            <a:off x="7968343" y="1334307"/>
            <a:ext cx="3418270" cy="4516522"/>
          </a:xfrm>
          <a:prstGeom prst="roundRect">
            <a:avLst/>
          </a:prstGeom>
          <a:solidFill>
            <a:srgbClr val="424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sz="2700" dirty="0"/>
              <a:t>For more information on eligibility go to ‘Who can apply?’ on the Spring University webpage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8345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oyal Holloway 2024">
      <a:dk1>
        <a:srgbClr val="202A30"/>
      </a:dk1>
      <a:lt1>
        <a:srgbClr val="FFFFFF"/>
      </a:lt1>
      <a:dk2>
        <a:srgbClr val="FFF1DF"/>
      </a:dk2>
      <a:lt2>
        <a:srgbClr val="B4C4D0"/>
      </a:lt2>
      <a:accent1>
        <a:srgbClr val="EB641E"/>
      </a:accent1>
      <a:accent2>
        <a:srgbClr val="0A6EC4"/>
      </a:accent2>
      <a:accent3>
        <a:srgbClr val="CCED2B"/>
      </a:accent3>
      <a:accent4>
        <a:srgbClr val="BDBBFF"/>
      </a:accent4>
      <a:accent5>
        <a:srgbClr val="F17CB0"/>
      </a:accent5>
      <a:accent6>
        <a:srgbClr val="00B585"/>
      </a:accent6>
      <a:hlink>
        <a:srgbClr val="1FD7FA"/>
      </a:hlink>
      <a:folHlink>
        <a:srgbClr val="202A30"/>
      </a:folHlink>
    </a:clrScheme>
    <a:fontScheme name="Royal Holloway 2024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RHUL">
  <a:themeElements>
    <a:clrScheme name="RHUL Primary Colour Palett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 2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HUL" id="{AA457C23-CD98-4212-92D3-A6F8FF8F592A}" vid="{FF5C365E-0321-41BC-9F43-D6BEC9909081}"/>
    </a:ext>
  </a:extLst>
</a:theme>
</file>

<file path=ppt/theme/theme3.xml><?xml version="1.0" encoding="utf-8"?>
<a:theme xmlns:a="http://schemas.openxmlformats.org/drawingml/2006/main" name="2_Office Theme">
  <a:themeElements>
    <a:clrScheme name="RHUL Primary Colour Palett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 2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9524</TotalTime>
  <Words>692</Words>
  <Application>Microsoft Office PowerPoint</Application>
  <PresentationFormat>Widescreen</PresentationFormat>
  <Paragraphs>109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Arial</vt:lpstr>
      <vt:lpstr>Arial Narrow</vt:lpstr>
      <vt:lpstr>Calibri</vt:lpstr>
      <vt:lpstr>Corbel</vt:lpstr>
      <vt:lpstr>Corbel</vt:lpstr>
      <vt:lpstr>Google Sans</vt:lpstr>
      <vt:lpstr>Lucida Grande</vt:lpstr>
      <vt:lpstr>Roboto</vt:lpstr>
      <vt:lpstr>Wingdings</vt:lpstr>
      <vt:lpstr>1_Office Theme</vt:lpstr>
      <vt:lpstr>4_RHUL</vt:lpstr>
      <vt:lpstr>2_Office Theme</vt:lpstr>
      <vt:lpstr>Royal Holloway Spring University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team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Beckford, Ebony</dc:creator>
  <cp:lastModifiedBy>Baldwin, Jonathan</cp:lastModifiedBy>
  <cp:revision>38</cp:revision>
  <dcterms:created xsi:type="dcterms:W3CDTF">2025-07-23T11:10:11Z</dcterms:created>
  <dcterms:modified xsi:type="dcterms:W3CDTF">2025-10-29T08:15:14Z</dcterms:modified>
</cp:coreProperties>
</file>